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notesMasterIdLst>
    <p:notesMasterId r:id="rId19"/>
  </p:notesMasterIdLst>
  <p:sldIdLst>
    <p:sldId id="256" r:id="rId5"/>
    <p:sldId id="318" r:id="rId6"/>
    <p:sldId id="319" r:id="rId7"/>
    <p:sldId id="320" r:id="rId8"/>
    <p:sldId id="325" r:id="rId9"/>
    <p:sldId id="323" r:id="rId10"/>
    <p:sldId id="326" r:id="rId11"/>
    <p:sldId id="327" r:id="rId12"/>
    <p:sldId id="328" r:id="rId13"/>
    <p:sldId id="333" r:id="rId14"/>
    <p:sldId id="321" r:id="rId15"/>
    <p:sldId id="335" r:id="rId16"/>
    <p:sldId id="322" r:id="rId17"/>
    <p:sldId id="30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82ECF0-4871-421D-B803-075807F2B911}" v="21" dt="2023-04-23T01:33:12.828"/>
    <p1510:client id="{2DA80FEB-F3DB-4BC3-8877-01BBAE41F0DE}" v="102" dt="2023-04-23T17:11:40.429"/>
    <p1510:client id="{6C9DD122-A7CA-4BF4-955B-2520693301A4}" v="1" dt="2023-04-23T17:34:11.348"/>
    <p1510:client id="{808BD36E-CF5B-4CBA-BEF1-1F480A9BEA10}" v="144" dt="2023-04-23T17:46:31.319"/>
    <p1510:client id="{82527EC7-1DB6-634D-8CF8-FDF2C0445D7C}" v="80" dt="2023-04-23T17:38:35.111"/>
    <p1510:client id="{DDCC914E-40A5-4073-BC7D-C5DA08C6C7DA}" v="129" dt="2023-04-23T17:46:02.427"/>
    <p1510:client id="{FDBEFFA5-2774-4EE9-9B29-FAEF5CABD8FE}" v="224" dt="2023-04-23T17:27:21.5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att Michael Watson" userId="S::wmw47@nau.edu::7d4ebdf7-9904-4cc3-927d-221c9f471ec8" providerId="AD" clId="Web-{5ECEC985-2382-4D0F-B1F5-821352A8967B}"/>
    <pc:docChg chg="modSld">
      <pc:chgData name="Wyatt Michael Watson" userId="S::wmw47@nau.edu::7d4ebdf7-9904-4cc3-927d-221c9f471ec8" providerId="AD" clId="Web-{5ECEC985-2382-4D0F-B1F5-821352A8967B}" dt="2023-04-13T23:30:42.673" v="308"/>
      <pc:docMkLst>
        <pc:docMk/>
      </pc:docMkLst>
      <pc:sldChg chg="modSp">
        <pc:chgData name="Wyatt Michael Watson" userId="S::wmw47@nau.edu::7d4ebdf7-9904-4cc3-927d-221c9f471ec8" providerId="AD" clId="Web-{5ECEC985-2382-4D0F-B1F5-821352A8967B}" dt="2023-04-13T23:30:42.673" v="308"/>
        <pc:sldMkLst>
          <pc:docMk/>
          <pc:sldMk cId="2132957527" sldId="319"/>
        </pc:sldMkLst>
        <pc:graphicFrameChg chg="mod modGraphic">
          <ac:chgData name="Wyatt Michael Watson" userId="S::wmw47@nau.edu::7d4ebdf7-9904-4cc3-927d-221c9f471ec8" providerId="AD" clId="Web-{5ECEC985-2382-4D0F-B1F5-821352A8967B}" dt="2023-04-13T23:30:42.673" v="308"/>
          <ac:graphicFrameMkLst>
            <pc:docMk/>
            <pc:sldMk cId="2132957527" sldId="319"/>
            <ac:graphicFrameMk id="5" creationId="{A4752DBC-D165-9067-138D-AEB23B867D03}"/>
          </ac:graphicFrameMkLst>
        </pc:graphicFrameChg>
      </pc:sldChg>
      <pc:sldChg chg="modSp">
        <pc:chgData name="Wyatt Michael Watson" userId="S::wmw47@nau.edu::7d4ebdf7-9904-4cc3-927d-221c9f471ec8" providerId="AD" clId="Web-{5ECEC985-2382-4D0F-B1F5-821352A8967B}" dt="2023-04-13T23:30:19.438" v="306" actId="20577"/>
        <pc:sldMkLst>
          <pc:docMk/>
          <pc:sldMk cId="974308612" sldId="323"/>
        </pc:sldMkLst>
        <pc:spChg chg="mod">
          <ac:chgData name="Wyatt Michael Watson" userId="S::wmw47@nau.edu::7d4ebdf7-9904-4cc3-927d-221c9f471ec8" providerId="AD" clId="Web-{5ECEC985-2382-4D0F-B1F5-821352A8967B}" dt="2023-04-13T23:30:19.438" v="306" actId="20577"/>
          <ac:spMkLst>
            <pc:docMk/>
            <pc:sldMk cId="974308612" sldId="323"/>
            <ac:spMk id="43" creationId="{56F198AB-4B22-9DFA-132E-C1D2FA49095E}"/>
          </ac:spMkLst>
        </pc:spChg>
      </pc:sldChg>
      <pc:sldChg chg="modSp">
        <pc:chgData name="Wyatt Michael Watson" userId="S::wmw47@nau.edu::7d4ebdf7-9904-4cc3-927d-221c9f471ec8" providerId="AD" clId="Web-{5ECEC985-2382-4D0F-B1F5-821352A8967B}" dt="2023-04-13T23:30:11.078" v="302" actId="20577"/>
        <pc:sldMkLst>
          <pc:docMk/>
          <pc:sldMk cId="2275651914" sldId="324"/>
        </pc:sldMkLst>
        <pc:spChg chg="mod">
          <ac:chgData name="Wyatt Michael Watson" userId="S::wmw47@nau.edu::7d4ebdf7-9904-4cc3-927d-221c9f471ec8" providerId="AD" clId="Web-{5ECEC985-2382-4D0F-B1F5-821352A8967B}" dt="2023-04-13T23:30:11.078" v="302" actId="20577"/>
          <ac:spMkLst>
            <pc:docMk/>
            <pc:sldMk cId="2275651914" sldId="324"/>
            <ac:spMk id="3" creationId="{A0B2F74C-BACD-332B-B793-F2B4A03C14D8}"/>
          </ac:spMkLst>
        </pc:spChg>
      </pc:sldChg>
      <pc:sldChg chg="addSp delSp modSp">
        <pc:chgData name="Wyatt Michael Watson" userId="S::wmw47@nau.edu::7d4ebdf7-9904-4cc3-927d-221c9f471ec8" providerId="AD" clId="Web-{5ECEC985-2382-4D0F-B1F5-821352A8967B}" dt="2023-04-13T23:29:18.389" v="301" actId="1076"/>
        <pc:sldMkLst>
          <pc:docMk/>
          <pc:sldMk cId="1162654415" sldId="325"/>
        </pc:sldMkLst>
        <pc:spChg chg="mod">
          <ac:chgData name="Wyatt Michael Watson" userId="S::wmw47@nau.edu::7d4ebdf7-9904-4cc3-927d-221c9f471ec8" providerId="AD" clId="Web-{5ECEC985-2382-4D0F-B1F5-821352A8967B}" dt="2023-04-13T23:15:11.546" v="221" actId="20577"/>
          <ac:spMkLst>
            <pc:docMk/>
            <pc:sldMk cId="1162654415" sldId="325"/>
            <ac:spMk id="2" creationId="{0354FE4C-1831-F895-C24D-C0372C2C22EF}"/>
          </ac:spMkLst>
        </pc:spChg>
        <pc:spChg chg="del">
          <ac:chgData name="Wyatt Michael Watson" userId="S::wmw47@nau.edu::7d4ebdf7-9904-4cc3-927d-221c9f471ec8" providerId="AD" clId="Web-{5ECEC985-2382-4D0F-B1F5-821352A8967B}" dt="2023-04-13T23:25:44.678" v="263"/>
          <ac:spMkLst>
            <pc:docMk/>
            <pc:sldMk cId="1162654415" sldId="325"/>
            <ac:spMk id="3" creationId="{424106BC-56AE-169D-CF58-FAF3B30CC4BB}"/>
          </ac:spMkLst>
        </pc:spChg>
        <pc:spChg chg="mod">
          <ac:chgData name="Wyatt Michael Watson" userId="S::wmw47@nau.edu::7d4ebdf7-9904-4cc3-927d-221c9f471ec8" providerId="AD" clId="Web-{5ECEC985-2382-4D0F-B1F5-821352A8967B}" dt="2023-04-13T23:29:17.014" v="300" actId="1076"/>
          <ac:spMkLst>
            <pc:docMk/>
            <pc:sldMk cId="1162654415" sldId="325"/>
            <ac:spMk id="59" creationId="{7A31AA41-5FF6-CE7B-4B7F-6C2AEC736975}"/>
          </ac:spMkLst>
        </pc:spChg>
        <pc:spChg chg="del mod">
          <ac:chgData name="Wyatt Michael Watson" userId="S::wmw47@nau.edu::7d4ebdf7-9904-4cc3-927d-221c9f471ec8" providerId="AD" clId="Web-{5ECEC985-2382-4D0F-B1F5-821352A8967B}" dt="2023-04-13T23:27:58.589" v="282"/>
          <ac:spMkLst>
            <pc:docMk/>
            <pc:sldMk cId="1162654415" sldId="325"/>
            <ac:spMk id="90" creationId="{ECE8B3A1-0DCA-06F6-B7D2-19ACF39AF74C}"/>
          </ac:spMkLst>
        </pc:spChg>
        <pc:spChg chg="add mod">
          <ac:chgData name="Wyatt Michael Watson" userId="S::wmw47@nau.edu::7d4ebdf7-9904-4cc3-927d-221c9f471ec8" providerId="AD" clId="Web-{5ECEC985-2382-4D0F-B1F5-821352A8967B}" dt="2023-04-13T23:29:04.654" v="298" actId="20577"/>
          <ac:spMkLst>
            <pc:docMk/>
            <pc:sldMk cId="1162654415" sldId="325"/>
            <ac:spMk id="209" creationId="{FD90C49E-1DC8-4904-113F-31486170A40B}"/>
          </ac:spMkLst>
        </pc:spChg>
        <pc:graphicFrameChg chg="del modGraphic">
          <ac:chgData name="Wyatt Michael Watson" userId="S::wmw47@nau.edu::7d4ebdf7-9904-4cc3-927d-221c9f471ec8" providerId="AD" clId="Web-{5ECEC985-2382-4D0F-B1F5-821352A8967B}" dt="2023-04-13T23:07:50.031" v="25"/>
          <ac:graphicFrameMkLst>
            <pc:docMk/>
            <pc:sldMk cId="1162654415" sldId="325"/>
            <ac:graphicFrameMk id="9" creationId="{517B81FE-3C61-B081-A4CA-0AC0A62EE4D5}"/>
          </ac:graphicFrameMkLst>
        </pc:graphicFrameChg>
        <pc:picChg chg="mod">
          <ac:chgData name="Wyatt Michael Watson" userId="S::wmw47@nau.edu::7d4ebdf7-9904-4cc3-927d-221c9f471ec8" providerId="AD" clId="Web-{5ECEC985-2382-4D0F-B1F5-821352A8967B}" dt="2023-04-13T23:29:18.389" v="301" actId="1076"/>
          <ac:picMkLst>
            <pc:docMk/>
            <pc:sldMk cId="1162654415" sldId="325"/>
            <ac:picMk id="53" creationId="{3716B62D-57B0-3042-8CAD-4E523C3F8130}"/>
          </ac:picMkLst>
        </pc:picChg>
        <pc:picChg chg="mod">
          <ac:chgData name="Wyatt Michael Watson" userId="S::wmw47@nau.edu::7d4ebdf7-9904-4cc3-927d-221c9f471ec8" providerId="AD" clId="Web-{5ECEC985-2382-4D0F-B1F5-821352A8967B}" dt="2023-04-13T23:28:59.404" v="297" actId="1076"/>
          <ac:picMkLst>
            <pc:docMk/>
            <pc:sldMk cId="1162654415" sldId="325"/>
            <ac:picMk id="55" creationId="{912F87E4-948B-A0A6-B6A3-11D363234C7F}"/>
          </ac:picMkLst>
        </pc:picChg>
      </pc:sldChg>
      <pc:sldChg chg="modSp">
        <pc:chgData name="Wyatt Michael Watson" userId="S::wmw47@nau.edu::7d4ebdf7-9904-4cc3-927d-221c9f471ec8" providerId="AD" clId="Web-{5ECEC985-2382-4D0F-B1F5-821352A8967B}" dt="2023-04-13T22:58:25.214" v="12" actId="20577"/>
        <pc:sldMkLst>
          <pc:docMk/>
          <pc:sldMk cId="310465757" sldId="326"/>
        </pc:sldMkLst>
        <pc:graphicFrameChg chg="mod modGraphic">
          <ac:chgData name="Wyatt Michael Watson" userId="S::wmw47@nau.edu::7d4ebdf7-9904-4cc3-927d-221c9f471ec8" providerId="AD" clId="Web-{5ECEC985-2382-4D0F-B1F5-821352A8967B}" dt="2023-04-13T22:58:25.214" v="12" actId="20577"/>
          <ac:graphicFrameMkLst>
            <pc:docMk/>
            <pc:sldMk cId="310465757" sldId="326"/>
            <ac:graphicFrameMk id="21" creationId="{21F1F937-AD86-D1DA-1575-1FE7CD408CB9}"/>
          </ac:graphicFrameMkLst>
        </pc:graphicFrameChg>
      </pc:sldChg>
      <pc:sldChg chg="modSp">
        <pc:chgData name="Wyatt Michael Watson" userId="S::wmw47@nau.edu::7d4ebdf7-9904-4cc3-927d-221c9f471ec8" providerId="AD" clId="Web-{5ECEC985-2382-4D0F-B1F5-821352A8967B}" dt="2023-04-13T22:50:33.448" v="2" actId="1076"/>
        <pc:sldMkLst>
          <pc:docMk/>
          <pc:sldMk cId="3550336443" sldId="327"/>
        </pc:sldMkLst>
        <pc:picChg chg="mod">
          <ac:chgData name="Wyatt Michael Watson" userId="S::wmw47@nau.edu::7d4ebdf7-9904-4cc3-927d-221c9f471ec8" providerId="AD" clId="Web-{5ECEC985-2382-4D0F-B1F5-821352A8967B}" dt="2023-04-13T22:50:33.448" v="2" actId="1076"/>
          <ac:picMkLst>
            <pc:docMk/>
            <pc:sldMk cId="3550336443" sldId="327"/>
            <ac:picMk id="7" creationId="{2CDE2631-A06D-CE2E-7E1E-E72E1DA3A9D2}"/>
          </ac:picMkLst>
        </pc:picChg>
        <pc:picChg chg="mod">
          <ac:chgData name="Wyatt Michael Watson" userId="S::wmw47@nau.edu::7d4ebdf7-9904-4cc3-927d-221c9f471ec8" providerId="AD" clId="Web-{5ECEC985-2382-4D0F-B1F5-821352A8967B}" dt="2023-04-13T22:50:31.510" v="1" actId="1076"/>
          <ac:picMkLst>
            <pc:docMk/>
            <pc:sldMk cId="3550336443" sldId="327"/>
            <ac:picMk id="1026" creationId="{BCCA823D-02F3-256C-1E2A-C3A0C302E97A}"/>
          </ac:picMkLst>
        </pc:picChg>
      </pc:sldChg>
    </pc:docChg>
  </pc:docChgLst>
  <pc:docChgLst>
    <pc:chgData name="Joshua Hattaway" userId="cd8dd509-694e-450d-b3b9-fcbb32b42d5c" providerId="ADAL" clId="{54D21E22-049D-4472-9882-A14121181D8B}"/>
    <pc:docChg chg="custSel delSld modSld">
      <pc:chgData name="Joshua Hattaway" userId="cd8dd509-694e-450d-b3b9-fcbb32b42d5c" providerId="ADAL" clId="{54D21E22-049D-4472-9882-A14121181D8B}" dt="2022-11-08T23:15:19.516" v="96" actId="20577"/>
      <pc:docMkLst>
        <pc:docMk/>
      </pc:docMkLst>
      <pc:sldChg chg="del">
        <pc:chgData name="Joshua Hattaway" userId="cd8dd509-694e-450d-b3b9-fcbb32b42d5c" providerId="ADAL" clId="{54D21E22-049D-4472-9882-A14121181D8B}" dt="2022-11-08T20:18:21.089" v="0" actId="2696"/>
        <pc:sldMkLst>
          <pc:docMk/>
          <pc:sldMk cId="3472831534" sldId="291"/>
        </pc:sldMkLst>
      </pc:sldChg>
      <pc:sldChg chg="modSp">
        <pc:chgData name="Joshua Hattaway" userId="cd8dd509-694e-450d-b3b9-fcbb32b42d5c" providerId="ADAL" clId="{54D21E22-049D-4472-9882-A14121181D8B}" dt="2022-11-08T23:15:19.516" v="96" actId="20577"/>
        <pc:sldMkLst>
          <pc:docMk/>
          <pc:sldMk cId="805852874" sldId="295"/>
        </pc:sldMkLst>
        <pc:spChg chg="mod">
          <ac:chgData name="Joshua Hattaway" userId="cd8dd509-694e-450d-b3b9-fcbb32b42d5c" providerId="ADAL" clId="{54D21E22-049D-4472-9882-A14121181D8B}" dt="2022-11-08T23:15:19.516" v="96" actId="20577"/>
          <ac:spMkLst>
            <pc:docMk/>
            <pc:sldMk cId="805852874" sldId="295"/>
            <ac:spMk id="3" creationId="{C24839D5-83DF-2266-62EA-A7CA33EE541D}"/>
          </ac:spMkLst>
        </pc:spChg>
        <pc:picChg chg="mod">
          <ac:chgData name="Joshua Hattaway" userId="cd8dd509-694e-450d-b3b9-fcbb32b42d5c" providerId="ADAL" clId="{54D21E22-049D-4472-9882-A14121181D8B}" dt="2022-11-08T23:14:55.208" v="29" actId="14100"/>
          <ac:picMkLst>
            <pc:docMk/>
            <pc:sldMk cId="805852874" sldId="295"/>
            <ac:picMk id="9" creationId="{E93899C0-872C-3B72-1D13-57521245D961}"/>
          </ac:picMkLst>
        </pc:picChg>
      </pc:sldChg>
    </pc:docChg>
  </pc:docChgLst>
  <pc:docChgLst>
    <pc:chgData name="Wyatt Michael Watson" userId="S::wmw47@nau.edu::7d4ebdf7-9904-4cc3-927d-221c9f471ec8" providerId="AD" clId="Web-{E697BD8C-D0D2-43DE-BE16-A2D855282D61}"/>
    <pc:docChg chg="modSld">
      <pc:chgData name="Wyatt Michael Watson" userId="S::wmw47@nau.edu::7d4ebdf7-9904-4cc3-927d-221c9f471ec8" providerId="AD" clId="Web-{E697BD8C-D0D2-43DE-BE16-A2D855282D61}" dt="2023-04-03T21:53:47.139" v="3" actId="20577"/>
      <pc:docMkLst>
        <pc:docMk/>
      </pc:docMkLst>
      <pc:sldChg chg="modSp">
        <pc:chgData name="Wyatt Michael Watson" userId="S::wmw47@nau.edu::7d4ebdf7-9904-4cc3-927d-221c9f471ec8" providerId="AD" clId="Web-{E697BD8C-D0D2-43DE-BE16-A2D855282D61}" dt="2023-04-03T21:53:47.139" v="3" actId="20577"/>
        <pc:sldMkLst>
          <pc:docMk/>
          <pc:sldMk cId="109857222" sldId="256"/>
        </pc:sldMkLst>
        <pc:spChg chg="mod">
          <ac:chgData name="Wyatt Michael Watson" userId="S::wmw47@nau.edu::7d4ebdf7-9904-4cc3-927d-221c9f471ec8" providerId="AD" clId="Web-{E697BD8C-D0D2-43DE-BE16-A2D855282D61}" dt="2023-04-03T21:53:47.139" v="3" actId="20577"/>
          <ac:spMkLst>
            <pc:docMk/>
            <pc:sldMk cId="109857222" sldId="256"/>
            <ac:spMk id="2" creationId="{00000000-0000-0000-0000-000000000000}"/>
          </ac:spMkLst>
        </pc:spChg>
      </pc:sldChg>
    </pc:docChg>
  </pc:docChgLst>
  <pc:docChgLst>
    <pc:chgData name="Wyatt Michael Watson" userId="S::wmw47@nau.edu::7d4ebdf7-9904-4cc3-927d-221c9f471ec8" providerId="AD" clId="Web-{AAEFF7AE-D8A6-468B-AAF6-CD25720E7D83}"/>
    <pc:docChg chg="addSld delSld modSld">
      <pc:chgData name="Wyatt Michael Watson" userId="S::wmw47@nau.edu::7d4ebdf7-9904-4cc3-927d-221c9f471ec8" providerId="AD" clId="Web-{AAEFF7AE-D8A6-468B-AAF6-CD25720E7D83}" dt="2023-04-12T19:32:04.057" v="63" actId="20577"/>
      <pc:docMkLst>
        <pc:docMk/>
      </pc:docMkLst>
      <pc:sldChg chg="modSp">
        <pc:chgData name="Wyatt Michael Watson" userId="S::wmw47@nau.edu::7d4ebdf7-9904-4cc3-927d-221c9f471ec8" providerId="AD" clId="Web-{AAEFF7AE-D8A6-468B-AAF6-CD25720E7D83}" dt="2023-04-12T19:32:04.057" v="63" actId="20577"/>
        <pc:sldMkLst>
          <pc:docMk/>
          <pc:sldMk cId="109857222" sldId="256"/>
        </pc:sldMkLst>
        <pc:spChg chg="mod">
          <ac:chgData name="Wyatt Michael Watson" userId="S::wmw47@nau.edu::7d4ebdf7-9904-4cc3-927d-221c9f471ec8" providerId="AD" clId="Web-{AAEFF7AE-D8A6-468B-AAF6-CD25720E7D83}" dt="2023-04-12T19:32:04.057" v="63" actId="20577"/>
          <ac:spMkLst>
            <pc:docMk/>
            <pc:sldMk cId="109857222" sldId="256"/>
            <ac:spMk id="2" creationId="{00000000-0000-0000-0000-000000000000}"/>
          </ac:spMkLst>
        </pc:spChg>
      </pc:sldChg>
      <pc:sldChg chg="add del">
        <pc:chgData name="Wyatt Michael Watson" userId="S::wmw47@nau.edu::7d4ebdf7-9904-4cc3-927d-221c9f471ec8" providerId="AD" clId="Web-{AAEFF7AE-D8A6-468B-AAF6-CD25720E7D83}" dt="2023-04-12T19:31:30.618" v="53"/>
        <pc:sldMkLst>
          <pc:docMk/>
          <pc:sldMk cId="3098449459" sldId="257"/>
        </pc:sldMkLst>
      </pc:sldChg>
      <pc:sldChg chg="del">
        <pc:chgData name="Wyatt Michael Watson" userId="S::wmw47@nau.edu::7d4ebdf7-9904-4cc3-927d-221c9f471ec8" providerId="AD" clId="Web-{AAEFF7AE-D8A6-468B-AAF6-CD25720E7D83}" dt="2023-04-12T19:29:53.990" v="26"/>
        <pc:sldMkLst>
          <pc:docMk/>
          <pc:sldMk cId="2566549405" sldId="280"/>
        </pc:sldMkLst>
      </pc:sldChg>
      <pc:sldChg chg="del">
        <pc:chgData name="Wyatt Michael Watson" userId="S::wmw47@nau.edu::7d4ebdf7-9904-4cc3-927d-221c9f471ec8" providerId="AD" clId="Web-{AAEFF7AE-D8A6-468B-AAF6-CD25720E7D83}" dt="2023-04-12T19:30:12.897" v="28"/>
        <pc:sldMkLst>
          <pc:docMk/>
          <pc:sldMk cId="2072163965" sldId="300"/>
        </pc:sldMkLst>
      </pc:sldChg>
      <pc:sldChg chg="del">
        <pc:chgData name="Wyatt Michael Watson" userId="S::wmw47@nau.edu::7d4ebdf7-9904-4cc3-927d-221c9f471ec8" providerId="AD" clId="Web-{AAEFF7AE-D8A6-468B-AAF6-CD25720E7D83}" dt="2023-04-12T19:29:55.099" v="27"/>
        <pc:sldMkLst>
          <pc:docMk/>
          <pc:sldMk cId="1185645407" sldId="302"/>
        </pc:sldMkLst>
      </pc:sldChg>
      <pc:sldChg chg="modSp">
        <pc:chgData name="Wyatt Michael Watson" userId="S::wmw47@nau.edu::7d4ebdf7-9904-4cc3-927d-221c9f471ec8" providerId="AD" clId="Web-{AAEFF7AE-D8A6-468B-AAF6-CD25720E7D83}" dt="2023-04-12T19:31:02.117" v="48" actId="20577"/>
        <pc:sldMkLst>
          <pc:docMk/>
          <pc:sldMk cId="4267541185" sldId="305"/>
        </pc:sldMkLst>
        <pc:spChg chg="mod">
          <ac:chgData name="Wyatt Michael Watson" userId="S::wmw47@nau.edu::7d4ebdf7-9904-4cc3-927d-221c9f471ec8" providerId="AD" clId="Web-{AAEFF7AE-D8A6-468B-AAF6-CD25720E7D83}" dt="2023-04-12T19:31:02.117" v="48" actId="20577"/>
          <ac:spMkLst>
            <pc:docMk/>
            <pc:sldMk cId="4267541185" sldId="305"/>
            <ac:spMk id="2" creationId="{EB722CCA-26B2-B31A-B5A8-9B1D4EF545F3}"/>
          </ac:spMkLst>
        </pc:spChg>
      </pc:sldChg>
      <pc:sldChg chg="del">
        <pc:chgData name="Wyatt Michael Watson" userId="S::wmw47@nau.edu::7d4ebdf7-9904-4cc3-927d-221c9f471ec8" providerId="AD" clId="Web-{AAEFF7AE-D8A6-468B-AAF6-CD25720E7D83}" dt="2023-04-12T19:28:21.330" v="7"/>
        <pc:sldMkLst>
          <pc:docMk/>
          <pc:sldMk cId="3936094957" sldId="310"/>
        </pc:sldMkLst>
      </pc:sldChg>
      <pc:sldChg chg="del">
        <pc:chgData name="Wyatt Michael Watson" userId="S::wmw47@nau.edu::7d4ebdf7-9904-4cc3-927d-221c9f471ec8" providerId="AD" clId="Web-{AAEFF7AE-D8A6-468B-AAF6-CD25720E7D83}" dt="2023-04-12T19:28:17.814" v="6"/>
        <pc:sldMkLst>
          <pc:docMk/>
          <pc:sldMk cId="1487402145" sldId="311"/>
        </pc:sldMkLst>
      </pc:sldChg>
      <pc:sldChg chg="del">
        <pc:chgData name="Wyatt Michael Watson" userId="S::wmw47@nau.edu::7d4ebdf7-9904-4cc3-927d-221c9f471ec8" providerId="AD" clId="Web-{AAEFF7AE-D8A6-468B-AAF6-CD25720E7D83}" dt="2023-04-12T19:28:14.736" v="5"/>
        <pc:sldMkLst>
          <pc:docMk/>
          <pc:sldMk cId="2295627853" sldId="312"/>
        </pc:sldMkLst>
      </pc:sldChg>
      <pc:sldChg chg="del">
        <pc:chgData name="Wyatt Michael Watson" userId="S::wmw47@nau.edu::7d4ebdf7-9904-4cc3-927d-221c9f471ec8" providerId="AD" clId="Web-{AAEFF7AE-D8A6-468B-AAF6-CD25720E7D83}" dt="2023-04-12T19:28:05.642" v="4"/>
        <pc:sldMkLst>
          <pc:docMk/>
          <pc:sldMk cId="3059202102" sldId="313"/>
        </pc:sldMkLst>
      </pc:sldChg>
      <pc:sldChg chg="del">
        <pc:chgData name="Wyatt Michael Watson" userId="S::wmw47@nau.edu::7d4ebdf7-9904-4cc3-927d-221c9f471ec8" providerId="AD" clId="Web-{AAEFF7AE-D8A6-468B-AAF6-CD25720E7D83}" dt="2023-04-12T19:28:02.032" v="2"/>
        <pc:sldMkLst>
          <pc:docMk/>
          <pc:sldMk cId="388280667" sldId="314"/>
        </pc:sldMkLst>
      </pc:sldChg>
      <pc:sldChg chg="del">
        <pc:chgData name="Wyatt Michael Watson" userId="S::wmw47@nau.edu::7d4ebdf7-9904-4cc3-927d-221c9f471ec8" providerId="AD" clId="Web-{AAEFF7AE-D8A6-468B-AAF6-CD25720E7D83}" dt="2023-04-12T19:27:59.032" v="0"/>
        <pc:sldMkLst>
          <pc:docMk/>
          <pc:sldMk cId="590545061" sldId="315"/>
        </pc:sldMkLst>
      </pc:sldChg>
      <pc:sldChg chg="del">
        <pc:chgData name="Wyatt Michael Watson" userId="S::wmw47@nau.edu::7d4ebdf7-9904-4cc3-927d-221c9f471ec8" providerId="AD" clId="Web-{AAEFF7AE-D8A6-468B-AAF6-CD25720E7D83}" dt="2023-04-12T19:30:14.319" v="29"/>
        <pc:sldMkLst>
          <pc:docMk/>
          <pc:sldMk cId="3495628061" sldId="316"/>
        </pc:sldMkLst>
      </pc:sldChg>
      <pc:sldChg chg="del">
        <pc:chgData name="Wyatt Michael Watson" userId="S::wmw47@nau.edu::7d4ebdf7-9904-4cc3-927d-221c9f471ec8" providerId="AD" clId="Web-{AAEFF7AE-D8A6-468B-AAF6-CD25720E7D83}" dt="2023-04-12T19:28:03.048" v="3"/>
        <pc:sldMkLst>
          <pc:docMk/>
          <pc:sldMk cId="478636963" sldId="318"/>
        </pc:sldMkLst>
      </pc:sldChg>
      <pc:sldChg chg="modSp new">
        <pc:chgData name="Wyatt Michael Watson" userId="S::wmw47@nau.edu::7d4ebdf7-9904-4cc3-927d-221c9f471ec8" providerId="AD" clId="Web-{AAEFF7AE-D8A6-468B-AAF6-CD25720E7D83}" dt="2023-04-12T19:28:55.909" v="14" actId="20577"/>
        <pc:sldMkLst>
          <pc:docMk/>
          <pc:sldMk cId="2590478613" sldId="318"/>
        </pc:sldMkLst>
        <pc:spChg chg="mod">
          <ac:chgData name="Wyatt Michael Watson" userId="S::wmw47@nau.edu::7d4ebdf7-9904-4cc3-927d-221c9f471ec8" providerId="AD" clId="Web-{AAEFF7AE-D8A6-468B-AAF6-CD25720E7D83}" dt="2023-04-12T19:28:55.909" v="14" actId="20577"/>
          <ac:spMkLst>
            <pc:docMk/>
            <pc:sldMk cId="2590478613" sldId="318"/>
            <ac:spMk id="2" creationId="{98AB12CF-C4D3-1096-7ADE-4464F1D05EA3}"/>
          </ac:spMkLst>
        </pc:spChg>
      </pc:sldChg>
      <pc:sldChg chg="modSp new">
        <pc:chgData name="Wyatt Michael Watson" userId="S::wmw47@nau.edu::7d4ebdf7-9904-4cc3-927d-221c9f471ec8" providerId="AD" clId="Web-{AAEFF7AE-D8A6-468B-AAF6-CD25720E7D83}" dt="2023-04-12T19:29:14.191" v="20" actId="20577"/>
        <pc:sldMkLst>
          <pc:docMk/>
          <pc:sldMk cId="2132957527" sldId="319"/>
        </pc:sldMkLst>
        <pc:spChg chg="mod">
          <ac:chgData name="Wyatt Michael Watson" userId="S::wmw47@nau.edu::7d4ebdf7-9904-4cc3-927d-221c9f471ec8" providerId="AD" clId="Web-{AAEFF7AE-D8A6-468B-AAF6-CD25720E7D83}" dt="2023-04-12T19:29:14.191" v="20" actId="20577"/>
          <ac:spMkLst>
            <pc:docMk/>
            <pc:sldMk cId="2132957527" sldId="319"/>
            <ac:spMk id="2" creationId="{2CD2B7B5-11D2-1920-F237-8FF409642CD2}"/>
          </ac:spMkLst>
        </pc:spChg>
      </pc:sldChg>
      <pc:sldChg chg="del">
        <pc:chgData name="Wyatt Michael Watson" userId="S::wmw47@nau.edu::7d4ebdf7-9904-4cc3-927d-221c9f471ec8" providerId="AD" clId="Web-{AAEFF7AE-D8A6-468B-AAF6-CD25720E7D83}" dt="2023-04-12T19:28:00.564" v="1"/>
        <pc:sldMkLst>
          <pc:docMk/>
          <pc:sldMk cId="2701748303" sldId="319"/>
        </pc:sldMkLst>
      </pc:sldChg>
      <pc:sldChg chg="modSp new">
        <pc:chgData name="Wyatt Michael Watson" userId="S::wmw47@nau.edu::7d4ebdf7-9904-4cc3-927d-221c9f471ec8" providerId="AD" clId="Web-{AAEFF7AE-D8A6-468B-AAF6-CD25720E7D83}" dt="2023-04-12T19:29:53.834" v="25" actId="20577"/>
        <pc:sldMkLst>
          <pc:docMk/>
          <pc:sldMk cId="3161881700" sldId="320"/>
        </pc:sldMkLst>
        <pc:spChg chg="mod">
          <ac:chgData name="Wyatt Michael Watson" userId="S::wmw47@nau.edu::7d4ebdf7-9904-4cc3-927d-221c9f471ec8" providerId="AD" clId="Web-{AAEFF7AE-D8A6-468B-AAF6-CD25720E7D83}" dt="2023-04-12T19:29:53.834" v="25" actId="20577"/>
          <ac:spMkLst>
            <pc:docMk/>
            <pc:sldMk cId="3161881700" sldId="320"/>
            <ac:spMk id="2" creationId="{BF8482B5-E382-7E87-F370-249BBD97ED58}"/>
          </ac:spMkLst>
        </pc:spChg>
      </pc:sldChg>
      <pc:sldChg chg="modSp new">
        <pc:chgData name="Wyatt Michael Watson" userId="S::wmw47@nau.edu::7d4ebdf7-9904-4cc3-927d-221c9f471ec8" providerId="AD" clId="Web-{AAEFF7AE-D8A6-468B-AAF6-CD25720E7D83}" dt="2023-04-12T19:30:32.460" v="36" actId="20577"/>
        <pc:sldMkLst>
          <pc:docMk/>
          <pc:sldMk cId="1515931138" sldId="321"/>
        </pc:sldMkLst>
        <pc:spChg chg="mod">
          <ac:chgData name="Wyatt Michael Watson" userId="S::wmw47@nau.edu::7d4ebdf7-9904-4cc3-927d-221c9f471ec8" providerId="AD" clId="Web-{AAEFF7AE-D8A6-468B-AAF6-CD25720E7D83}" dt="2023-04-12T19:30:32.460" v="36" actId="20577"/>
          <ac:spMkLst>
            <pc:docMk/>
            <pc:sldMk cId="1515931138" sldId="321"/>
            <ac:spMk id="2" creationId="{8EF8022F-B704-97DA-5495-4F3774EDD136}"/>
          </ac:spMkLst>
        </pc:spChg>
      </pc:sldChg>
      <pc:sldChg chg="modSp new">
        <pc:chgData name="Wyatt Michael Watson" userId="S::wmw47@nau.edu::7d4ebdf7-9904-4cc3-927d-221c9f471ec8" providerId="AD" clId="Web-{AAEFF7AE-D8A6-468B-AAF6-CD25720E7D83}" dt="2023-04-12T19:30:45.851" v="38" actId="20577"/>
        <pc:sldMkLst>
          <pc:docMk/>
          <pc:sldMk cId="3764455459" sldId="322"/>
        </pc:sldMkLst>
        <pc:spChg chg="mod">
          <ac:chgData name="Wyatt Michael Watson" userId="S::wmw47@nau.edu::7d4ebdf7-9904-4cc3-927d-221c9f471ec8" providerId="AD" clId="Web-{AAEFF7AE-D8A6-468B-AAF6-CD25720E7D83}" dt="2023-04-12T19:30:45.851" v="38" actId="20577"/>
          <ac:spMkLst>
            <pc:docMk/>
            <pc:sldMk cId="3764455459" sldId="322"/>
            <ac:spMk id="2" creationId="{7C509DBC-F0BB-C11F-1F1C-387758F82B29}"/>
          </ac:spMkLst>
        </pc:spChg>
      </pc:sldChg>
    </pc:docChg>
  </pc:docChgLst>
  <pc:docChgLst>
    <pc:chgData name="Joshua Connor Hattaway" userId="S::jch467@nau.edu::cd8dd509-694e-450d-b3b9-fcbb32b42d5c" providerId="AD" clId="Web-{7BABC5F5-4288-49E0-9D28-59C11D2F4DEA}"/>
    <pc:docChg chg="modSld">
      <pc:chgData name="Joshua Connor Hattaway" userId="S::jch467@nau.edu::cd8dd509-694e-450d-b3b9-fcbb32b42d5c" providerId="AD" clId="Web-{7BABC5F5-4288-49E0-9D28-59C11D2F4DEA}" dt="2023-04-09T21:08:03.086" v="21" actId="1076"/>
      <pc:docMkLst>
        <pc:docMk/>
      </pc:docMkLst>
      <pc:sldChg chg="addSp delSp modSp">
        <pc:chgData name="Joshua Connor Hattaway" userId="S::jch467@nau.edu::cd8dd509-694e-450d-b3b9-fcbb32b42d5c" providerId="AD" clId="Web-{7BABC5F5-4288-49E0-9D28-59C11D2F4DEA}" dt="2023-04-09T21:08:03.086" v="21" actId="1076"/>
        <pc:sldMkLst>
          <pc:docMk/>
          <pc:sldMk cId="388280667" sldId="314"/>
        </pc:sldMkLst>
        <pc:spChg chg="del">
          <ac:chgData name="Joshua Connor Hattaway" userId="S::jch467@nau.edu::cd8dd509-694e-450d-b3b9-fcbb32b42d5c" providerId="AD" clId="Web-{7BABC5F5-4288-49E0-9D28-59C11D2F4DEA}" dt="2023-04-09T21:00:41.311" v="16"/>
          <ac:spMkLst>
            <pc:docMk/>
            <pc:sldMk cId="388280667" sldId="314"/>
            <ac:spMk id="14" creationId="{FD01BDDE-949B-BDB6-A143-6987BD3D5938}"/>
          </ac:spMkLst>
        </pc:spChg>
        <pc:spChg chg="del">
          <ac:chgData name="Joshua Connor Hattaway" userId="S::jch467@nau.edu::cd8dd509-694e-450d-b3b9-fcbb32b42d5c" providerId="AD" clId="Web-{7BABC5F5-4288-49E0-9D28-59C11D2F4DEA}" dt="2023-04-09T20:57:03.197" v="4"/>
          <ac:spMkLst>
            <pc:docMk/>
            <pc:sldMk cId="388280667" sldId="314"/>
            <ac:spMk id="23" creationId="{B3CB693A-C663-1E8C-A3E1-E82FC174575E}"/>
          </ac:spMkLst>
        </pc:spChg>
        <pc:picChg chg="add mod">
          <ac:chgData name="Joshua Connor Hattaway" userId="S::jch467@nau.edu::cd8dd509-694e-450d-b3b9-fcbb32b42d5c" providerId="AD" clId="Web-{7BABC5F5-4288-49E0-9D28-59C11D2F4DEA}" dt="2023-04-09T21:08:03.086" v="21" actId="1076"/>
          <ac:picMkLst>
            <pc:docMk/>
            <pc:sldMk cId="388280667" sldId="314"/>
            <ac:picMk id="3" creationId="{2DBD0FEF-670B-3192-7D82-BBF0B930BBD6}"/>
          </ac:picMkLst>
        </pc:picChg>
        <pc:picChg chg="add mod">
          <ac:chgData name="Joshua Connor Hattaway" userId="S::jch467@nau.edu::cd8dd509-694e-450d-b3b9-fcbb32b42d5c" providerId="AD" clId="Web-{7BABC5F5-4288-49E0-9D28-59C11D2F4DEA}" dt="2023-04-09T20:58:06.917" v="7" actId="1076"/>
          <ac:picMkLst>
            <pc:docMk/>
            <pc:sldMk cId="388280667" sldId="314"/>
            <ac:picMk id="4" creationId="{4BC5263E-9486-EFC6-92F9-E6471CA2B593}"/>
          </ac:picMkLst>
        </pc:picChg>
        <pc:picChg chg="add mod">
          <ac:chgData name="Joshua Connor Hattaway" userId="S::jch467@nau.edu::cd8dd509-694e-450d-b3b9-fcbb32b42d5c" providerId="AD" clId="Web-{7BABC5F5-4288-49E0-9D28-59C11D2F4DEA}" dt="2023-04-09T21:07:58.742" v="20" actId="14100"/>
          <ac:picMkLst>
            <pc:docMk/>
            <pc:sldMk cId="388280667" sldId="314"/>
            <ac:picMk id="6" creationId="{C05A31E0-3DA2-32D0-C31B-1A072C5DE6A0}"/>
          </ac:picMkLst>
        </pc:picChg>
        <pc:picChg chg="add mod">
          <ac:chgData name="Joshua Connor Hattaway" userId="S::jch467@nau.edu::cd8dd509-694e-450d-b3b9-fcbb32b42d5c" providerId="AD" clId="Web-{7BABC5F5-4288-49E0-9D28-59C11D2F4DEA}" dt="2023-04-09T21:07:44.538" v="18" actId="1076"/>
          <ac:picMkLst>
            <pc:docMk/>
            <pc:sldMk cId="388280667" sldId="314"/>
            <ac:picMk id="10" creationId="{1A532D3F-1A06-7234-126A-A0D6DACA3574}"/>
          </ac:picMkLst>
        </pc:picChg>
      </pc:sldChg>
    </pc:docChg>
  </pc:docChgLst>
  <pc:docChgLst>
    <pc:chgData name="Bryce Greenberg" userId="S::bg858@iris.nau.edu::35f22195-bc5b-4701-b626-cebff0a3bda4" providerId="AD" clId="Web-{E7E69A51-0559-4637-AD1F-90251D89EC04}"/>
    <pc:docChg chg="modSld">
      <pc:chgData name="Bryce Greenberg" userId="S::bg858@iris.nau.edu::35f22195-bc5b-4701-b626-cebff0a3bda4" providerId="AD" clId="Web-{E7E69A51-0559-4637-AD1F-90251D89EC04}" dt="2022-11-08T21:10:14.114" v="19"/>
      <pc:docMkLst>
        <pc:docMk/>
      </pc:docMkLst>
      <pc:sldChg chg="modSp">
        <pc:chgData name="Bryce Greenberg" userId="S::bg858@iris.nau.edu::35f22195-bc5b-4701-b626-cebff0a3bda4" providerId="AD" clId="Web-{E7E69A51-0559-4637-AD1F-90251D89EC04}" dt="2022-11-08T21:10:14.114" v="19"/>
        <pc:sldMkLst>
          <pc:docMk/>
          <pc:sldMk cId="3926432572" sldId="297"/>
        </pc:sldMkLst>
        <pc:graphicFrameChg chg="mod modGraphic">
          <ac:chgData name="Bryce Greenberg" userId="S::bg858@iris.nau.edu::35f22195-bc5b-4701-b626-cebff0a3bda4" providerId="AD" clId="Web-{E7E69A51-0559-4637-AD1F-90251D89EC04}" dt="2022-11-08T21:10:14.114" v="19"/>
          <ac:graphicFrameMkLst>
            <pc:docMk/>
            <pc:sldMk cId="3926432572" sldId="297"/>
            <ac:graphicFrameMk id="4" creationId="{F87318BF-7CA2-64FB-21AF-56E63B37A46A}"/>
          </ac:graphicFrameMkLst>
        </pc:graphicFrameChg>
      </pc:sldChg>
    </pc:docChg>
  </pc:docChgLst>
  <pc:docChgLst>
    <pc:chgData name="Joshua Connor Hattaway" userId="S::jch467@nau.edu::cd8dd509-694e-450d-b3b9-fcbb32b42d5c" providerId="AD" clId="Web-{093AB829-C1CC-4163-A3F8-C37483140F20}"/>
    <pc:docChg chg="modSld sldOrd">
      <pc:chgData name="Joshua Connor Hattaway" userId="S::jch467@nau.edu::cd8dd509-694e-450d-b3b9-fcbb32b42d5c" providerId="AD" clId="Web-{093AB829-C1CC-4163-A3F8-C37483140F20}" dt="2023-03-03T21:27:13.883" v="13"/>
      <pc:docMkLst>
        <pc:docMk/>
      </pc:docMkLst>
      <pc:sldChg chg="addSp modSp ord">
        <pc:chgData name="Joshua Connor Hattaway" userId="S::jch467@nau.edu::cd8dd509-694e-450d-b3b9-fcbb32b42d5c" providerId="AD" clId="Web-{093AB829-C1CC-4163-A3F8-C37483140F20}" dt="2023-03-03T21:27:13.883" v="13"/>
        <pc:sldMkLst>
          <pc:docMk/>
          <pc:sldMk cId="1558759189" sldId="306"/>
        </pc:sldMkLst>
        <pc:picChg chg="mod">
          <ac:chgData name="Joshua Connor Hattaway" userId="S::jch467@nau.edu::cd8dd509-694e-450d-b3b9-fcbb32b42d5c" providerId="AD" clId="Web-{093AB829-C1CC-4163-A3F8-C37483140F20}" dt="2023-03-03T21:26:01.475" v="12" actId="1076"/>
          <ac:picMkLst>
            <pc:docMk/>
            <pc:sldMk cId="1558759189" sldId="306"/>
            <ac:picMk id="3" creationId="{ECC463ED-9678-F335-257D-39AFAE0DB5B8}"/>
          </ac:picMkLst>
        </pc:picChg>
        <pc:picChg chg="add mod">
          <ac:chgData name="Joshua Connor Hattaway" userId="S::jch467@nau.edu::cd8dd509-694e-450d-b3b9-fcbb32b42d5c" providerId="AD" clId="Web-{093AB829-C1CC-4163-A3F8-C37483140F20}" dt="2023-03-03T21:25:57.350" v="11" actId="1076"/>
          <ac:picMkLst>
            <pc:docMk/>
            <pc:sldMk cId="1558759189" sldId="306"/>
            <ac:picMk id="4" creationId="{6491071F-9BD2-36F4-7E14-8D16BE97E937}"/>
          </ac:picMkLst>
        </pc:picChg>
      </pc:sldChg>
    </pc:docChg>
  </pc:docChgLst>
  <pc:docChgLst>
    <pc:chgData name="Paul Wayne Howell" userId="S::pwh45@nau.edu::73aa1722-a551-45ae-8bc1-e5c41fb0b78c" providerId="AD" clId="Web-{F78A75A5-8E1F-4E9D-B538-2EF82B72E9C7}"/>
    <pc:docChg chg="modSld">
      <pc:chgData name="Paul Wayne Howell" userId="S::pwh45@nau.edu::73aa1722-a551-45ae-8bc1-e5c41fb0b78c" providerId="AD" clId="Web-{F78A75A5-8E1F-4E9D-B538-2EF82B72E9C7}" dt="2023-04-09T20:39:42.856" v="705" actId="20577"/>
      <pc:docMkLst>
        <pc:docMk/>
      </pc:docMkLst>
      <pc:sldChg chg="addSp modSp">
        <pc:chgData name="Paul Wayne Howell" userId="S::pwh45@nau.edu::73aa1722-a551-45ae-8bc1-e5c41fb0b78c" providerId="AD" clId="Web-{F78A75A5-8E1F-4E9D-B538-2EF82B72E9C7}" dt="2023-04-09T20:33:33.172" v="584" actId="20577"/>
        <pc:sldMkLst>
          <pc:docMk/>
          <pc:sldMk cId="1487402145" sldId="311"/>
        </pc:sldMkLst>
        <pc:spChg chg="mod">
          <ac:chgData name="Paul Wayne Howell" userId="S::pwh45@nau.edu::73aa1722-a551-45ae-8bc1-e5c41fb0b78c" providerId="AD" clId="Web-{F78A75A5-8E1F-4E9D-B538-2EF82B72E9C7}" dt="2023-04-09T20:16:31.787" v="65" actId="14100"/>
          <ac:spMkLst>
            <pc:docMk/>
            <pc:sldMk cId="1487402145" sldId="311"/>
            <ac:spMk id="2" creationId="{78DC91FE-C09E-D417-193B-9357B9C18C55}"/>
          </ac:spMkLst>
        </pc:spChg>
        <pc:spChg chg="mod">
          <ac:chgData name="Paul Wayne Howell" userId="S::pwh45@nau.edu::73aa1722-a551-45ae-8bc1-e5c41fb0b78c" providerId="AD" clId="Web-{F78A75A5-8E1F-4E9D-B538-2EF82B72E9C7}" dt="2023-04-09T20:33:33.172" v="584" actId="20577"/>
          <ac:spMkLst>
            <pc:docMk/>
            <pc:sldMk cId="1487402145" sldId="311"/>
            <ac:spMk id="3" creationId="{3FF7C135-057C-18AC-58C5-67C5845A6B18}"/>
          </ac:spMkLst>
        </pc:spChg>
        <pc:spChg chg="add mod">
          <ac:chgData name="Paul Wayne Howell" userId="S::pwh45@nau.edu::73aa1722-a551-45ae-8bc1-e5c41fb0b78c" providerId="AD" clId="Web-{F78A75A5-8E1F-4E9D-B538-2EF82B72E9C7}" dt="2023-04-09T20:33:12.843" v="551" actId="1076"/>
          <ac:spMkLst>
            <pc:docMk/>
            <pc:sldMk cId="1487402145" sldId="311"/>
            <ac:spMk id="4" creationId="{347B9713-179E-1267-DE2C-54B168C6928B}"/>
          </ac:spMkLst>
        </pc:spChg>
      </pc:sldChg>
      <pc:sldChg chg="addSp modSp">
        <pc:chgData name="Paul Wayne Howell" userId="S::pwh45@nau.edu::73aa1722-a551-45ae-8bc1-e5c41fb0b78c" providerId="AD" clId="Web-{F78A75A5-8E1F-4E9D-B538-2EF82B72E9C7}" dt="2023-04-09T20:37:17.492" v="594" actId="14100"/>
        <pc:sldMkLst>
          <pc:docMk/>
          <pc:sldMk cId="2295627853" sldId="312"/>
        </pc:sldMkLst>
        <pc:spChg chg="mod">
          <ac:chgData name="Paul Wayne Howell" userId="S::pwh45@nau.edu::73aa1722-a551-45ae-8bc1-e5c41fb0b78c" providerId="AD" clId="Web-{F78A75A5-8E1F-4E9D-B538-2EF82B72E9C7}" dt="2023-04-09T20:19:47.388" v="157" actId="20577"/>
          <ac:spMkLst>
            <pc:docMk/>
            <pc:sldMk cId="2295627853" sldId="312"/>
            <ac:spMk id="3" creationId="{0490F133-A7C6-2A91-B544-3BB1F0FAA2DC}"/>
          </ac:spMkLst>
        </pc:spChg>
        <pc:spChg chg="mod">
          <ac:chgData name="Paul Wayne Howell" userId="S::pwh45@nau.edu::73aa1722-a551-45ae-8bc1-e5c41fb0b78c" providerId="AD" clId="Web-{F78A75A5-8E1F-4E9D-B538-2EF82B72E9C7}" dt="2023-04-09T20:37:04.085" v="588" actId="1076"/>
          <ac:spMkLst>
            <pc:docMk/>
            <pc:sldMk cId="2295627853" sldId="312"/>
            <ac:spMk id="7" creationId="{0A888DE3-9499-5AB6-9D86-8B2691268D8F}"/>
          </ac:spMkLst>
        </pc:spChg>
        <pc:spChg chg="add mod">
          <ac:chgData name="Paul Wayne Howell" userId="S::pwh45@nau.edu::73aa1722-a551-45ae-8bc1-e5c41fb0b78c" providerId="AD" clId="Web-{F78A75A5-8E1F-4E9D-B538-2EF82B72E9C7}" dt="2023-04-09T20:37:15.289" v="593" actId="1076"/>
          <ac:spMkLst>
            <pc:docMk/>
            <pc:sldMk cId="2295627853" sldId="312"/>
            <ac:spMk id="10" creationId="{994FB699-8BCB-6783-6194-6F0842DF55BB}"/>
          </ac:spMkLst>
        </pc:spChg>
        <pc:spChg chg="add mod">
          <ac:chgData name="Paul Wayne Howell" userId="S::pwh45@nau.edu::73aa1722-a551-45ae-8bc1-e5c41fb0b78c" providerId="AD" clId="Web-{F78A75A5-8E1F-4E9D-B538-2EF82B72E9C7}" dt="2023-04-09T20:32:54.295" v="530" actId="1076"/>
          <ac:spMkLst>
            <pc:docMk/>
            <pc:sldMk cId="2295627853" sldId="312"/>
            <ac:spMk id="12" creationId="{8ACACE47-6569-6A24-34C3-4A9C6DEAB29C}"/>
          </ac:spMkLst>
        </pc:spChg>
        <pc:picChg chg="mod">
          <ac:chgData name="Paul Wayne Howell" userId="S::pwh45@nau.edu::73aa1722-a551-45ae-8bc1-e5c41fb0b78c" providerId="AD" clId="Web-{F78A75A5-8E1F-4E9D-B538-2EF82B72E9C7}" dt="2023-04-09T20:18:39.870" v="138" actId="1076"/>
          <ac:picMkLst>
            <pc:docMk/>
            <pc:sldMk cId="2295627853" sldId="312"/>
            <ac:picMk id="4" creationId="{82B73C5D-BA7C-92C1-4308-1B6E2ED682B6}"/>
          </ac:picMkLst>
        </pc:picChg>
        <pc:cxnChg chg="mod">
          <ac:chgData name="Paul Wayne Howell" userId="S::pwh45@nau.edu::73aa1722-a551-45ae-8bc1-e5c41fb0b78c" providerId="AD" clId="Web-{F78A75A5-8E1F-4E9D-B538-2EF82B72E9C7}" dt="2023-04-09T20:37:17.492" v="594" actId="14100"/>
          <ac:cxnSpMkLst>
            <pc:docMk/>
            <pc:sldMk cId="2295627853" sldId="312"/>
            <ac:cxnSpMk id="6" creationId="{5F7909F9-EF54-BE2C-973C-135BD515679B}"/>
          </ac:cxnSpMkLst>
        </pc:cxnChg>
        <pc:cxnChg chg="add mod">
          <ac:chgData name="Paul Wayne Howell" userId="S::pwh45@nau.edu::73aa1722-a551-45ae-8bc1-e5c41fb0b78c" providerId="AD" clId="Web-{F78A75A5-8E1F-4E9D-B538-2EF82B72E9C7}" dt="2023-04-09T20:37:09.304" v="590" actId="14100"/>
          <ac:cxnSpMkLst>
            <pc:docMk/>
            <pc:sldMk cId="2295627853" sldId="312"/>
            <ac:cxnSpMk id="11" creationId="{EB860ACD-78AA-0B82-AFE0-00D507F298C4}"/>
          </ac:cxnSpMkLst>
        </pc:cxnChg>
      </pc:sldChg>
      <pc:sldChg chg="modSp">
        <pc:chgData name="Paul Wayne Howell" userId="S::pwh45@nau.edu::73aa1722-a551-45ae-8bc1-e5c41fb0b78c" providerId="AD" clId="Web-{F78A75A5-8E1F-4E9D-B538-2EF82B72E9C7}" dt="2023-04-09T20:36:53.351" v="587" actId="1076"/>
        <pc:sldMkLst>
          <pc:docMk/>
          <pc:sldMk cId="388280667" sldId="314"/>
        </pc:sldMkLst>
        <pc:picChg chg="mod">
          <ac:chgData name="Paul Wayne Howell" userId="S::pwh45@nau.edu::73aa1722-a551-45ae-8bc1-e5c41fb0b78c" providerId="AD" clId="Web-{F78A75A5-8E1F-4E9D-B538-2EF82B72E9C7}" dt="2023-04-09T20:35:40.692" v="586" actId="1076"/>
          <ac:picMkLst>
            <pc:docMk/>
            <pc:sldMk cId="388280667" sldId="314"/>
            <ac:picMk id="11" creationId="{5A6E7E2A-0943-19D6-442A-CB79FF9FB65D}"/>
          </ac:picMkLst>
        </pc:picChg>
        <pc:picChg chg="mod">
          <ac:chgData name="Paul Wayne Howell" userId="S::pwh45@nau.edu::73aa1722-a551-45ae-8bc1-e5c41fb0b78c" providerId="AD" clId="Web-{F78A75A5-8E1F-4E9D-B538-2EF82B72E9C7}" dt="2023-04-09T20:36:53.351" v="587" actId="1076"/>
          <ac:picMkLst>
            <pc:docMk/>
            <pc:sldMk cId="388280667" sldId="314"/>
            <ac:picMk id="22" creationId="{CE80DD7C-61D1-450E-43E8-4649FF581A73}"/>
          </ac:picMkLst>
        </pc:picChg>
      </pc:sldChg>
      <pc:sldChg chg="modSp">
        <pc:chgData name="Paul Wayne Howell" userId="S::pwh45@nau.edu::73aa1722-a551-45ae-8bc1-e5c41fb0b78c" providerId="AD" clId="Web-{F78A75A5-8E1F-4E9D-B538-2EF82B72E9C7}" dt="2023-04-09T20:39:42.856" v="705" actId="20577"/>
        <pc:sldMkLst>
          <pc:docMk/>
          <pc:sldMk cId="3495628061" sldId="316"/>
        </pc:sldMkLst>
        <pc:spChg chg="mod">
          <ac:chgData name="Paul Wayne Howell" userId="S::pwh45@nau.edu::73aa1722-a551-45ae-8bc1-e5c41fb0b78c" providerId="AD" clId="Web-{F78A75A5-8E1F-4E9D-B538-2EF82B72E9C7}" dt="2023-04-09T20:39:42.856" v="705" actId="20577"/>
          <ac:spMkLst>
            <pc:docMk/>
            <pc:sldMk cId="3495628061" sldId="316"/>
            <ac:spMk id="3" creationId="{DEC2F398-0809-E460-8C9F-A7AB7BD426A0}"/>
          </ac:spMkLst>
        </pc:spChg>
      </pc:sldChg>
    </pc:docChg>
  </pc:docChgLst>
  <pc:docChgLst>
    <pc:chgData name="Paul Wayne Howell" userId="S::pwh45@nau.edu::73aa1722-a551-45ae-8bc1-e5c41fb0b78c" providerId="AD" clId="Web-{414B7EB1-8435-458C-897F-C8290F0CEC9A}"/>
    <pc:docChg chg="modSld">
      <pc:chgData name="Paul Wayne Howell" userId="S::pwh45@nau.edu::73aa1722-a551-45ae-8bc1-e5c41fb0b78c" providerId="AD" clId="Web-{414B7EB1-8435-458C-897F-C8290F0CEC9A}" dt="2022-11-08T17:17:52.293" v="78" actId="1076"/>
      <pc:docMkLst>
        <pc:docMk/>
      </pc:docMkLst>
      <pc:sldChg chg="modSp">
        <pc:chgData name="Paul Wayne Howell" userId="S::pwh45@nau.edu::73aa1722-a551-45ae-8bc1-e5c41fb0b78c" providerId="AD" clId="Web-{414B7EB1-8435-458C-897F-C8290F0CEC9A}" dt="2022-11-08T17:17:52.293" v="78" actId="1076"/>
        <pc:sldMkLst>
          <pc:docMk/>
          <pc:sldMk cId="2566549405" sldId="280"/>
        </pc:sldMkLst>
        <pc:spChg chg="mod">
          <ac:chgData name="Paul Wayne Howell" userId="S::pwh45@nau.edu::73aa1722-a551-45ae-8bc1-e5c41fb0b78c" providerId="AD" clId="Web-{414B7EB1-8435-458C-897F-C8290F0CEC9A}" dt="2022-11-08T17:17:38.965" v="75" actId="14100"/>
          <ac:spMkLst>
            <pc:docMk/>
            <pc:sldMk cId="2566549405" sldId="280"/>
            <ac:spMk id="2" creationId="{F6F7A05C-4F72-9108-5C52-EEC994B3E5D2}"/>
          </ac:spMkLst>
        </pc:spChg>
        <pc:spChg chg="mod">
          <ac:chgData name="Paul Wayne Howell" userId="S::pwh45@nau.edu::73aa1722-a551-45ae-8bc1-e5c41fb0b78c" providerId="AD" clId="Web-{414B7EB1-8435-458C-897F-C8290F0CEC9A}" dt="2022-11-08T17:17:49.606" v="77" actId="1076"/>
          <ac:spMkLst>
            <pc:docMk/>
            <pc:sldMk cId="2566549405" sldId="280"/>
            <ac:spMk id="4" creationId="{4E5DEDF9-13AE-2735-48D1-9775EACAA681}"/>
          </ac:spMkLst>
        </pc:spChg>
        <pc:graphicFrameChg chg="mod modGraphic">
          <ac:chgData name="Paul Wayne Howell" userId="S::pwh45@nau.edu::73aa1722-a551-45ae-8bc1-e5c41fb0b78c" providerId="AD" clId="Web-{414B7EB1-8435-458C-897F-C8290F0CEC9A}" dt="2022-11-08T17:17:52.293" v="78" actId="1076"/>
          <ac:graphicFrameMkLst>
            <pc:docMk/>
            <pc:sldMk cId="2566549405" sldId="280"/>
            <ac:graphicFrameMk id="7" creationId="{2E7684CB-1008-B37C-C82E-5FC87012334B}"/>
          </ac:graphicFrameMkLst>
        </pc:graphicFrameChg>
      </pc:sldChg>
    </pc:docChg>
  </pc:docChgLst>
  <pc:docChgLst>
    <pc:chgData name="Paul Wayne Howell" userId="S::pwh45@nau.edu::73aa1722-a551-45ae-8bc1-e5c41fb0b78c" providerId="AD" clId="Web-{3D19224C-2417-4334-9681-3C8D1F9447A0}"/>
    <pc:docChg chg="modSld">
      <pc:chgData name="Paul Wayne Howell" userId="S::pwh45@nau.edu::73aa1722-a551-45ae-8bc1-e5c41fb0b78c" providerId="AD" clId="Web-{3D19224C-2417-4334-9681-3C8D1F9447A0}" dt="2022-11-08T23:38:40.482" v="999"/>
      <pc:docMkLst>
        <pc:docMk/>
      </pc:docMkLst>
      <pc:sldChg chg="addSp delSp modSp">
        <pc:chgData name="Paul Wayne Howell" userId="S::pwh45@nau.edu::73aa1722-a551-45ae-8bc1-e5c41fb0b78c" providerId="AD" clId="Web-{3D19224C-2417-4334-9681-3C8D1F9447A0}" dt="2022-11-08T23:38:40.482" v="999"/>
        <pc:sldMkLst>
          <pc:docMk/>
          <pc:sldMk cId="2072163965" sldId="300"/>
        </pc:sldMkLst>
        <pc:spChg chg="del mod">
          <ac:chgData name="Paul Wayne Howell" userId="S::pwh45@nau.edu::73aa1722-a551-45ae-8bc1-e5c41fb0b78c" providerId="AD" clId="Web-{3D19224C-2417-4334-9681-3C8D1F9447A0}" dt="2022-11-08T23:28:54.574" v="9"/>
          <ac:spMkLst>
            <pc:docMk/>
            <pc:sldMk cId="2072163965" sldId="300"/>
            <ac:spMk id="3" creationId="{A5327DF2-1042-F2EF-1E0C-A552C0383076}"/>
          </ac:spMkLst>
        </pc:spChg>
        <pc:graphicFrameChg chg="add mod ord modGraphic">
          <ac:chgData name="Paul Wayne Howell" userId="S::pwh45@nau.edu::73aa1722-a551-45ae-8bc1-e5c41fb0b78c" providerId="AD" clId="Web-{3D19224C-2417-4334-9681-3C8D1F9447A0}" dt="2022-11-08T23:38:40.482" v="999"/>
          <ac:graphicFrameMkLst>
            <pc:docMk/>
            <pc:sldMk cId="2072163965" sldId="300"/>
            <ac:graphicFrameMk id="4" creationId="{67AC9450-0827-9583-B8A9-D96052146EB5}"/>
          </ac:graphicFrameMkLst>
        </pc:graphicFrameChg>
      </pc:sldChg>
    </pc:docChg>
  </pc:docChgLst>
  <pc:docChgLst>
    <pc:chgData name="Paul Wayne Howell" userId="S::pwh45@nau.edu::73aa1722-a551-45ae-8bc1-e5c41fb0b78c" providerId="AD" clId="Web-{FE37046F-661E-4D78-A8EC-66E4356B0B44}"/>
    <pc:docChg chg="addSld delSld modSld sldOrd">
      <pc:chgData name="Paul Wayne Howell" userId="S::pwh45@nau.edu::73aa1722-a551-45ae-8bc1-e5c41fb0b78c" providerId="AD" clId="Web-{FE37046F-661E-4D78-A8EC-66E4356B0B44}" dt="2022-11-08T18:48:16.655" v="415" actId="20577"/>
      <pc:docMkLst>
        <pc:docMk/>
      </pc:docMkLst>
      <pc:sldChg chg="del">
        <pc:chgData name="Paul Wayne Howell" userId="S::pwh45@nau.edu::73aa1722-a551-45ae-8bc1-e5c41fb0b78c" providerId="AD" clId="Web-{FE37046F-661E-4D78-A8EC-66E4356B0B44}" dt="2022-11-08T17:41:36.054" v="258"/>
        <pc:sldMkLst>
          <pc:docMk/>
          <pc:sldMk cId="3307027894" sldId="266"/>
        </pc:sldMkLst>
      </pc:sldChg>
      <pc:sldChg chg="addSp modSp">
        <pc:chgData name="Paul Wayne Howell" userId="S::pwh45@nau.edu::73aa1722-a551-45ae-8bc1-e5c41fb0b78c" providerId="AD" clId="Web-{FE37046F-661E-4D78-A8EC-66E4356B0B44}" dt="2022-11-08T17:51:56.232" v="407" actId="20577"/>
        <pc:sldMkLst>
          <pc:docMk/>
          <pc:sldMk cId="2566549405" sldId="280"/>
        </pc:sldMkLst>
        <pc:spChg chg="add mod">
          <ac:chgData name="Paul Wayne Howell" userId="S::pwh45@nau.edu::73aa1722-a551-45ae-8bc1-e5c41fb0b78c" providerId="AD" clId="Web-{FE37046F-661E-4D78-A8EC-66E4356B0B44}" dt="2022-11-08T17:43:53.465" v="340" actId="14100"/>
          <ac:spMkLst>
            <pc:docMk/>
            <pc:sldMk cId="2566549405" sldId="280"/>
            <ac:spMk id="5" creationId="{E5DC659A-5AAF-CE4A-3BFF-3F79FDDF2671}"/>
          </ac:spMkLst>
        </pc:spChg>
        <pc:spChg chg="mod">
          <ac:chgData name="Paul Wayne Howell" userId="S::pwh45@nau.edu::73aa1722-a551-45ae-8bc1-e5c41fb0b78c" providerId="AD" clId="Web-{FE37046F-661E-4D78-A8EC-66E4356B0B44}" dt="2022-11-08T17:51:56.232" v="407" actId="20577"/>
          <ac:spMkLst>
            <pc:docMk/>
            <pc:sldMk cId="2566549405" sldId="280"/>
            <ac:spMk id="8" creationId="{69CC8437-3D7F-14A9-0B67-7A90DD89241D}"/>
          </ac:spMkLst>
        </pc:spChg>
      </pc:sldChg>
      <pc:sldChg chg="del">
        <pc:chgData name="Paul Wayne Howell" userId="S::pwh45@nau.edu::73aa1722-a551-45ae-8bc1-e5c41fb0b78c" providerId="AD" clId="Web-{FE37046F-661E-4D78-A8EC-66E4356B0B44}" dt="2022-11-08T17:45:18.484" v="373"/>
        <pc:sldMkLst>
          <pc:docMk/>
          <pc:sldMk cId="3661388187" sldId="285"/>
        </pc:sldMkLst>
      </pc:sldChg>
      <pc:sldChg chg="del ord">
        <pc:chgData name="Paul Wayne Howell" userId="S::pwh45@nau.edu::73aa1722-a551-45ae-8bc1-e5c41fb0b78c" providerId="AD" clId="Web-{FE37046F-661E-4D78-A8EC-66E4356B0B44}" dt="2022-11-08T17:51:31.747" v="394"/>
        <pc:sldMkLst>
          <pc:docMk/>
          <pc:sldMk cId="326626018" sldId="294"/>
        </pc:sldMkLst>
      </pc:sldChg>
      <pc:sldChg chg="addSp modSp">
        <pc:chgData name="Paul Wayne Howell" userId="S::pwh45@nau.edu::73aa1722-a551-45ae-8bc1-e5c41fb0b78c" providerId="AD" clId="Web-{FE37046F-661E-4D78-A8EC-66E4356B0B44}" dt="2022-11-08T17:52:01.544" v="409" actId="20577"/>
        <pc:sldMkLst>
          <pc:docMk/>
          <pc:sldMk cId="3601906559" sldId="299"/>
        </pc:sldMkLst>
        <pc:spChg chg="add mod">
          <ac:chgData name="Paul Wayne Howell" userId="S::pwh45@nau.edu::73aa1722-a551-45ae-8bc1-e5c41fb0b78c" providerId="AD" clId="Web-{FE37046F-661E-4D78-A8EC-66E4356B0B44}" dt="2022-11-08T17:45:11.936" v="372" actId="20577"/>
          <ac:spMkLst>
            <pc:docMk/>
            <pc:sldMk cId="3601906559" sldId="299"/>
            <ac:spMk id="5" creationId="{2AAA7DD9-0862-DA81-A482-7A4F8F523121}"/>
          </ac:spMkLst>
        </pc:spChg>
        <pc:spChg chg="mod">
          <ac:chgData name="Paul Wayne Howell" userId="S::pwh45@nau.edu::73aa1722-a551-45ae-8bc1-e5c41fb0b78c" providerId="AD" clId="Web-{FE37046F-661E-4D78-A8EC-66E4356B0B44}" dt="2022-11-08T17:52:01.544" v="409" actId="20577"/>
          <ac:spMkLst>
            <pc:docMk/>
            <pc:sldMk cId="3601906559" sldId="299"/>
            <ac:spMk id="8" creationId="{69CC8437-3D7F-14A9-0B67-7A90DD89241D}"/>
          </ac:spMkLst>
        </pc:spChg>
        <pc:graphicFrameChg chg="mod modGraphic">
          <ac:chgData name="Paul Wayne Howell" userId="S::pwh45@nau.edu::73aa1722-a551-45ae-8bc1-e5c41fb0b78c" providerId="AD" clId="Web-{FE37046F-661E-4D78-A8EC-66E4356B0B44}" dt="2022-11-08T17:39:22.534" v="188"/>
          <ac:graphicFrameMkLst>
            <pc:docMk/>
            <pc:sldMk cId="3601906559" sldId="299"/>
            <ac:graphicFrameMk id="7" creationId="{2E7684CB-1008-B37C-C82E-5FC87012334B}"/>
          </ac:graphicFrameMkLst>
        </pc:graphicFrameChg>
      </pc:sldChg>
      <pc:sldChg chg="addSp modSp new">
        <pc:chgData name="Paul Wayne Howell" userId="S::pwh45@nau.edu::73aa1722-a551-45ae-8bc1-e5c41fb0b78c" providerId="AD" clId="Web-{FE37046F-661E-4D78-A8EC-66E4356B0B44}" dt="2022-11-08T18:48:16.655" v="415" actId="20577"/>
        <pc:sldMkLst>
          <pc:docMk/>
          <pc:sldMk cId="2072163965" sldId="300"/>
        </pc:sldMkLst>
        <pc:spChg chg="mod">
          <ac:chgData name="Paul Wayne Howell" userId="S::pwh45@nau.edu::73aa1722-a551-45ae-8bc1-e5c41fb0b78c" providerId="AD" clId="Web-{FE37046F-661E-4D78-A8EC-66E4356B0B44}" dt="2022-11-08T17:46:13.782" v="391" actId="1076"/>
          <ac:spMkLst>
            <pc:docMk/>
            <pc:sldMk cId="2072163965" sldId="300"/>
            <ac:spMk id="2" creationId="{AABBB293-6C09-A3FB-A8C6-D3805EA1528A}"/>
          </ac:spMkLst>
        </pc:spChg>
        <pc:spChg chg="mod">
          <ac:chgData name="Paul Wayne Howell" userId="S::pwh45@nau.edu::73aa1722-a551-45ae-8bc1-e5c41fb0b78c" providerId="AD" clId="Web-{FE37046F-661E-4D78-A8EC-66E4356B0B44}" dt="2022-11-08T18:48:16.655" v="415" actId="20577"/>
          <ac:spMkLst>
            <pc:docMk/>
            <pc:sldMk cId="2072163965" sldId="300"/>
            <ac:spMk id="3" creationId="{A5327DF2-1042-F2EF-1E0C-A552C0383076}"/>
          </ac:spMkLst>
        </pc:spChg>
        <pc:spChg chg="add">
          <ac:chgData name="Paul Wayne Howell" userId="S::pwh45@nau.edu::73aa1722-a551-45ae-8bc1-e5c41fb0b78c" providerId="AD" clId="Web-{FE37046F-661E-4D78-A8EC-66E4356B0B44}" dt="2022-11-08T17:52:12.764" v="410"/>
          <ac:spMkLst>
            <pc:docMk/>
            <pc:sldMk cId="2072163965" sldId="300"/>
            <ac:spMk id="5" creationId="{942C36E6-6085-8342-796F-D04E58552DB9}"/>
          </ac:spMkLst>
        </pc:spChg>
      </pc:sldChg>
    </pc:docChg>
  </pc:docChgLst>
  <pc:docChgLst>
    <pc:chgData name="Joshua Connor Hattaway" userId="S::jch467@nau.edu::cd8dd509-694e-450d-b3b9-fcbb32b42d5c" providerId="AD" clId="Web-{12F413DA-A0E4-4CF8-A0FE-19A8C5637D0E}"/>
    <pc:docChg chg="modSld">
      <pc:chgData name="Joshua Connor Hattaway" userId="S::jch467@nau.edu::cd8dd509-694e-450d-b3b9-fcbb32b42d5c" providerId="AD" clId="Web-{12F413DA-A0E4-4CF8-A0FE-19A8C5637D0E}" dt="2023-04-12T22:18:39.564" v="24" actId="1076"/>
      <pc:docMkLst>
        <pc:docMk/>
      </pc:docMkLst>
      <pc:sldChg chg="modSp">
        <pc:chgData name="Joshua Connor Hattaway" userId="S::jch467@nau.edu::cd8dd509-694e-450d-b3b9-fcbb32b42d5c" providerId="AD" clId="Web-{12F413DA-A0E4-4CF8-A0FE-19A8C5637D0E}" dt="2023-04-12T22:18:32.298" v="23" actId="1076"/>
        <pc:sldMkLst>
          <pc:docMk/>
          <pc:sldMk cId="2590478613" sldId="318"/>
        </pc:sldMkLst>
        <pc:spChg chg="mod">
          <ac:chgData name="Joshua Connor Hattaway" userId="S::jch467@nau.edu::cd8dd509-694e-450d-b3b9-fcbb32b42d5c" providerId="AD" clId="Web-{12F413DA-A0E4-4CF8-A0FE-19A8C5637D0E}" dt="2023-04-12T22:18:32.298" v="23" actId="1076"/>
          <ac:spMkLst>
            <pc:docMk/>
            <pc:sldMk cId="2590478613" sldId="318"/>
            <ac:spMk id="4" creationId="{05722993-F073-F43B-E512-973F01AF108E}"/>
          </ac:spMkLst>
        </pc:spChg>
      </pc:sldChg>
      <pc:sldChg chg="modSp">
        <pc:chgData name="Joshua Connor Hattaway" userId="S::jch467@nau.edu::cd8dd509-694e-450d-b3b9-fcbb32b42d5c" providerId="AD" clId="Web-{12F413DA-A0E4-4CF8-A0FE-19A8C5637D0E}" dt="2023-04-12T22:18:39.564" v="24" actId="1076"/>
        <pc:sldMkLst>
          <pc:docMk/>
          <pc:sldMk cId="2132957527" sldId="319"/>
        </pc:sldMkLst>
        <pc:spChg chg="mod">
          <ac:chgData name="Joshua Connor Hattaway" userId="S::jch467@nau.edu::cd8dd509-694e-450d-b3b9-fcbb32b42d5c" providerId="AD" clId="Web-{12F413DA-A0E4-4CF8-A0FE-19A8C5637D0E}" dt="2023-04-12T22:18:04.702" v="21" actId="1076"/>
          <ac:spMkLst>
            <pc:docMk/>
            <pc:sldMk cId="2132957527" sldId="319"/>
            <ac:spMk id="4" creationId="{D397E7C9-4B18-0A39-8BEA-3BFD23EDC8DB}"/>
          </ac:spMkLst>
        </pc:spChg>
        <pc:spChg chg="mod">
          <ac:chgData name="Joshua Connor Hattaway" userId="S::jch467@nau.edu::cd8dd509-694e-450d-b3b9-fcbb32b42d5c" providerId="AD" clId="Web-{12F413DA-A0E4-4CF8-A0FE-19A8C5637D0E}" dt="2023-04-12T22:17:56.545" v="19" actId="1076"/>
          <ac:spMkLst>
            <pc:docMk/>
            <pc:sldMk cId="2132957527" sldId="319"/>
            <ac:spMk id="7" creationId="{1B770DED-A1CB-DA2C-6491-169950F84158}"/>
          </ac:spMkLst>
        </pc:spChg>
        <pc:spChg chg="mod">
          <ac:chgData name="Joshua Connor Hattaway" userId="S::jch467@nau.edu::cd8dd509-694e-450d-b3b9-fcbb32b42d5c" providerId="AD" clId="Web-{12F413DA-A0E4-4CF8-A0FE-19A8C5637D0E}" dt="2023-04-12T22:18:39.564" v="24" actId="1076"/>
          <ac:spMkLst>
            <pc:docMk/>
            <pc:sldMk cId="2132957527" sldId="319"/>
            <ac:spMk id="8" creationId="{91E1B141-6332-2167-3506-F1FF8988C172}"/>
          </ac:spMkLst>
        </pc:spChg>
        <pc:graphicFrameChg chg="mod">
          <ac:chgData name="Joshua Connor Hattaway" userId="S::jch467@nau.edu::cd8dd509-694e-450d-b3b9-fcbb32b42d5c" providerId="AD" clId="Web-{12F413DA-A0E4-4CF8-A0FE-19A8C5637D0E}" dt="2023-04-12T22:18:13.937" v="22" actId="1076"/>
          <ac:graphicFrameMkLst>
            <pc:docMk/>
            <pc:sldMk cId="2132957527" sldId="319"/>
            <ac:graphicFrameMk id="5" creationId="{A4752DBC-D165-9067-138D-AEB23B867D03}"/>
          </ac:graphicFrameMkLst>
        </pc:graphicFrameChg>
      </pc:sldChg>
    </pc:docChg>
  </pc:docChgLst>
  <pc:docChgLst>
    <pc:chgData name="Joshua Connor Hattaway" userId="S::jch467@nau.edu::cd8dd509-694e-450d-b3b9-fcbb32b42d5c" providerId="AD" clId="Web-{C46C6023-FE9D-4F49-9AB8-55A34B87F20F}"/>
    <pc:docChg chg="modSld sldOrd">
      <pc:chgData name="Joshua Connor Hattaway" userId="S::jch467@nau.edu::cd8dd509-694e-450d-b3b9-fcbb32b42d5c" providerId="AD" clId="Web-{C46C6023-FE9D-4F49-9AB8-55A34B87F20F}" dt="2022-11-08T17:13:50.439" v="245" actId="20577"/>
      <pc:docMkLst>
        <pc:docMk/>
      </pc:docMkLst>
      <pc:sldChg chg="modSp ord">
        <pc:chgData name="Joshua Connor Hattaway" userId="S::jch467@nau.edu::cd8dd509-694e-450d-b3b9-fcbb32b42d5c" providerId="AD" clId="Web-{C46C6023-FE9D-4F49-9AB8-55A34B87F20F}" dt="2022-11-08T17:13:50.439" v="245" actId="20577"/>
        <pc:sldMkLst>
          <pc:docMk/>
          <pc:sldMk cId="2206497485" sldId="279"/>
        </pc:sldMkLst>
        <pc:spChg chg="mod">
          <ac:chgData name="Joshua Connor Hattaway" userId="S::jch467@nau.edu::cd8dd509-694e-450d-b3b9-fcbb32b42d5c" providerId="AD" clId="Web-{C46C6023-FE9D-4F49-9AB8-55A34B87F20F}" dt="2022-11-08T17:13:32.032" v="243" actId="20577"/>
          <ac:spMkLst>
            <pc:docMk/>
            <pc:sldMk cId="2206497485" sldId="279"/>
            <ac:spMk id="2" creationId="{1B44392D-40D3-2571-7304-A8A5C2D45438}"/>
          </ac:spMkLst>
        </pc:spChg>
        <pc:spChg chg="mod">
          <ac:chgData name="Joshua Connor Hattaway" userId="S::jch467@nau.edu::cd8dd509-694e-450d-b3b9-fcbb32b42d5c" providerId="AD" clId="Web-{C46C6023-FE9D-4F49-9AB8-55A34B87F20F}" dt="2022-11-08T17:13:50.439" v="245" actId="20577"/>
          <ac:spMkLst>
            <pc:docMk/>
            <pc:sldMk cId="2206497485" sldId="279"/>
            <ac:spMk id="17" creationId="{CFCFAF2E-FAB1-D280-A06B-48215A840C0B}"/>
          </ac:spMkLst>
        </pc:spChg>
      </pc:sldChg>
      <pc:sldChg chg="addSp modSp">
        <pc:chgData name="Joshua Connor Hattaway" userId="S::jch467@nau.edu::cd8dd509-694e-450d-b3b9-fcbb32b42d5c" providerId="AD" clId="Web-{C46C6023-FE9D-4F49-9AB8-55A34B87F20F}" dt="2022-11-08T17:11:25.434" v="237" actId="20577"/>
        <pc:sldMkLst>
          <pc:docMk/>
          <pc:sldMk cId="805852874" sldId="295"/>
        </pc:sldMkLst>
        <pc:spChg chg="mod">
          <ac:chgData name="Joshua Connor Hattaway" userId="S::jch467@nau.edu::cd8dd509-694e-450d-b3b9-fcbb32b42d5c" providerId="AD" clId="Web-{C46C6023-FE9D-4F49-9AB8-55A34B87F20F}" dt="2022-11-08T17:04:12.969" v="59" actId="20577"/>
          <ac:spMkLst>
            <pc:docMk/>
            <pc:sldMk cId="805852874" sldId="295"/>
            <ac:spMk id="2" creationId="{AF4B4319-C28F-171A-5285-ED82BDE4ED61}"/>
          </ac:spMkLst>
        </pc:spChg>
        <pc:spChg chg="mod">
          <ac:chgData name="Joshua Connor Hattaway" userId="S::jch467@nau.edu::cd8dd509-694e-450d-b3b9-fcbb32b42d5c" providerId="AD" clId="Web-{C46C6023-FE9D-4F49-9AB8-55A34B87F20F}" dt="2022-11-08T17:11:25.434" v="237" actId="20577"/>
          <ac:spMkLst>
            <pc:docMk/>
            <pc:sldMk cId="805852874" sldId="295"/>
            <ac:spMk id="3" creationId="{C24839D5-83DF-2266-62EA-A7CA33EE541D}"/>
          </ac:spMkLst>
        </pc:spChg>
        <pc:spChg chg="mod">
          <ac:chgData name="Joshua Connor Hattaway" userId="S::jch467@nau.edu::cd8dd509-694e-450d-b3b9-fcbb32b42d5c" providerId="AD" clId="Web-{C46C6023-FE9D-4F49-9AB8-55A34B87F20F}" dt="2022-11-08T17:08:47.477" v="196" actId="1076"/>
          <ac:spMkLst>
            <pc:docMk/>
            <pc:sldMk cId="805852874" sldId="295"/>
            <ac:spMk id="5" creationId="{C1E28324-7900-ECAB-49F1-D333C8A5E3D1}"/>
          </ac:spMkLst>
        </pc:spChg>
        <pc:spChg chg="add mod">
          <ac:chgData name="Joshua Connor Hattaway" userId="S::jch467@nau.edu::cd8dd509-694e-450d-b3b9-fcbb32b42d5c" providerId="AD" clId="Web-{C46C6023-FE9D-4F49-9AB8-55A34B87F20F}" dt="2022-11-08T17:08:50.461" v="197" actId="1076"/>
          <ac:spMkLst>
            <pc:docMk/>
            <pc:sldMk cId="805852874" sldId="295"/>
            <ac:spMk id="6" creationId="{CCDF186C-CFEF-68AD-85F8-039FEEBFB091}"/>
          </ac:spMkLst>
        </pc:spChg>
        <pc:picChg chg="mod">
          <ac:chgData name="Joshua Connor Hattaway" userId="S::jch467@nau.edu::cd8dd509-694e-450d-b3b9-fcbb32b42d5c" providerId="AD" clId="Web-{C46C6023-FE9D-4F49-9AB8-55A34B87F20F}" dt="2022-11-08T17:08:43.977" v="195" actId="1076"/>
          <ac:picMkLst>
            <pc:docMk/>
            <pc:sldMk cId="805852874" sldId="295"/>
            <ac:picMk id="4" creationId="{C973270C-E27E-5FD6-147D-1472701CE069}"/>
          </ac:picMkLst>
        </pc:picChg>
      </pc:sldChg>
    </pc:docChg>
  </pc:docChgLst>
  <pc:docChgLst>
    <pc:chgData name="David Lincoln Brooks" userId="S::dlb398@nau.edu::59191960-2c71-47cf-987f-19acef8a059e" providerId="AD" clId="Web-{1EC074E9-4FEB-417E-B5C6-2E25E026DFEC}"/>
    <pc:docChg chg="addSld delSld modSld">
      <pc:chgData name="David Lincoln Brooks" userId="S::dlb398@nau.edu::59191960-2c71-47cf-987f-19acef8a059e" providerId="AD" clId="Web-{1EC074E9-4FEB-417E-B5C6-2E25E026DFEC}" dt="2023-04-09T21:35:01.778" v="182" actId="1076"/>
      <pc:docMkLst>
        <pc:docMk/>
      </pc:docMkLst>
      <pc:sldChg chg="addSp modSp">
        <pc:chgData name="David Lincoln Brooks" userId="S::dlb398@nau.edu::59191960-2c71-47cf-987f-19acef8a059e" providerId="AD" clId="Web-{1EC074E9-4FEB-417E-B5C6-2E25E026DFEC}" dt="2023-04-09T21:34:42.184" v="180" actId="1076"/>
        <pc:sldMkLst>
          <pc:docMk/>
          <pc:sldMk cId="2566549405" sldId="280"/>
        </pc:sldMkLst>
        <pc:spChg chg="add mod">
          <ac:chgData name="David Lincoln Brooks" userId="S::dlb398@nau.edu::59191960-2c71-47cf-987f-19acef8a059e" providerId="AD" clId="Web-{1EC074E9-4FEB-417E-B5C6-2E25E026DFEC}" dt="2023-04-09T21:34:42.184" v="180" actId="1076"/>
          <ac:spMkLst>
            <pc:docMk/>
            <pc:sldMk cId="2566549405" sldId="280"/>
            <ac:spMk id="5" creationId="{62A28066-9BD8-5EC4-9397-09934B79E80B}"/>
          </ac:spMkLst>
        </pc:spChg>
        <pc:graphicFrameChg chg="mod modGraphic">
          <ac:chgData name="David Lincoln Brooks" userId="S::dlb398@nau.edu::59191960-2c71-47cf-987f-19acef8a059e" providerId="AD" clId="Web-{1EC074E9-4FEB-417E-B5C6-2E25E026DFEC}" dt="2023-04-09T21:32:39.647" v="47" actId="1076"/>
          <ac:graphicFrameMkLst>
            <pc:docMk/>
            <pc:sldMk cId="2566549405" sldId="280"/>
            <ac:graphicFrameMk id="7" creationId="{2E7684CB-1008-B37C-C82E-5FC87012334B}"/>
          </ac:graphicFrameMkLst>
        </pc:graphicFrameChg>
      </pc:sldChg>
      <pc:sldChg chg="modSp">
        <pc:chgData name="David Lincoln Brooks" userId="S::dlb398@nau.edu::59191960-2c71-47cf-987f-19acef8a059e" providerId="AD" clId="Web-{1EC074E9-4FEB-417E-B5C6-2E25E026DFEC}" dt="2023-04-09T21:35:01.778" v="182" actId="1076"/>
        <pc:sldMkLst>
          <pc:docMk/>
          <pc:sldMk cId="2072163965" sldId="300"/>
        </pc:sldMkLst>
        <pc:spChg chg="mod">
          <ac:chgData name="David Lincoln Brooks" userId="S::dlb398@nau.edu::59191960-2c71-47cf-987f-19acef8a059e" providerId="AD" clId="Web-{1EC074E9-4FEB-417E-B5C6-2E25E026DFEC}" dt="2023-04-09T21:35:01.778" v="182" actId="1076"/>
          <ac:spMkLst>
            <pc:docMk/>
            <pc:sldMk cId="2072163965" sldId="300"/>
            <ac:spMk id="6" creationId="{92D98971-A736-1D35-6F2D-5B6B1A71084B}"/>
          </ac:spMkLst>
        </pc:spChg>
      </pc:sldChg>
      <pc:sldChg chg="addSp modSp">
        <pc:chgData name="David Lincoln Brooks" userId="S::dlb398@nau.edu::59191960-2c71-47cf-987f-19acef8a059e" providerId="AD" clId="Web-{1EC074E9-4FEB-417E-B5C6-2E25E026DFEC}" dt="2023-04-09T21:34:51.168" v="181" actId="1076"/>
        <pc:sldMkLst>
          <pc:docMk/>
          <pc:sldMk cId="1185645407" sldId="302"/>
        </pc:sldMkLst>
        <pc:spChg chg="add mod">
          <ac:chgData name="David Lincoln Brooks" userId="S::dlb398@nau.edu::59191960-2c71-47cf-987f-19acef8a059e" providerId="AD" clId="Web-{1EC074E9-4FEB-417E-B5C6-2E25E026DFEC}" dt="2023-04-09T21:34:51.168" v="181" actId="1076"/>
          <ac:spMkLst>
            <pc:docMk/>
            <pc:sldMk cId="1185645407" sldId="302"/>
            <ac:spMk id="7" creationId="{C625334C-2AA4-942D-E278-5D6193928676}"/>
          </ac:spMkLst>
        </pc:spChg>
        <pc:graphicFrameChg chg="mod">
          <ac:chgData name="David Lincoln Brooks" userId="S::dlb398@nau.edu::59191960-2c71-47cf-987f-19acef8a059e" providerId="AD" clId="Web-{1EC074E9-4FEB-417E-B5C6-2E25E026DFEC}" dt="2023-04-09T21:33:08.820" v="119" actId="1076"/>
          <ac:graphicFrameMkLst>
            <pc:docMk/>
            <pc:sldMk cId="1185645407" sldId="302"/>
            <ac:graphicFrameMk id="5" creationId="{61CC3056-63D7-46B4-375B-54703A0E3C6F}"/>
          </ac:graphicFrameMkLst>
        </pc:graphicFrameChg>
      </pc:sldChg>
      <pc:sldChg chg="addSp delSp modSp">
        <pc:chgData name="David Lincoln Brooks" userId="S::dlb398@nau.edu::59191960-2c71-47cf-987f-19acef8a059e" providerId="AD" clId="Web-{1EC074E9-4FEB-417E-B5C6-2E25E026DFEC}" dt="2023-04-09T21:33:32.400" v="179" actId="20577"/>
        <pc:sldMkLst>
          <pc:docMk/>
          <pc:sldMk cId="4267541185" sldId="305"/>
        </pc:sldMkLst>
        <pc:spChg chg="mod">
          <ac:chgData name="David Lincoln Brooks" userId="S::dlb398@nau.edu::59191960-2c71-47cf-987f-19acef8a059e" providerId="AD" clId="Web-{1EC074E9-4FEB-417E-B5C6-2E25E026DFEC}" dt="2023-04-09T21:33:32.400" v="179" actId="20577"/>
          <ac:spMkLst>
            <pc:docMk/>
            <pc:sldMk cId="4267541185" sldId="305"/>
            <ac:spMk id="11" creationId="{12E53997-B131-41DB-0665-2E5209381A33}"/>
          </ac:spMkLst>
        </pc:spChg>
        <pc:picChg chg="add mod">
          <ac:chgData name="David Lincoln Brooks" userId="S::dlb398@nau.edu::59191960-2c71-47cf-987f-19acef8a059e" providerId="AD" clId="Web-{1EC074E9-4FEB-417E-B5C6-2E25E026DFEC}" dt="2023-04-09T20:30:35.231" v="6" actId="1076"/>
          <ac:picMkLst>
            <pc:docMk/>
            <pc:sldMk cId="4267541185" sldId="305"/>
            <ac:picMk id="3" creationId="{C958AF16-C9D8-94E3-BC26-70C1D638FBFF}"/>
          </ac:picMkLst>
        </pc:picChg>
        <pc:picChg chg="del">
          <ac:chgData name="David Lincoln Brooks" userId="S::dlb398@nau.edu::59191960-2c71-47cf-987f-19acef8a059e" providerId="AD" clId="Web-{1EC074E9-4FEB-417E-B5C6-2E25E026DFEC}" dt="2023-04-09T20:30:06.417" v="0"/>
          <ac:picMkLst>
            <pc:docMk/>
            <pc:sldMk cId="4267541185" sldId="305"/>
            <ac:picMk id="7" creationId="{0A108AFF-1888-1F31-A075-7FF8A7E63657}"/>
          </ac:picMkLst>
        </pc:picChg>
      </pc:sldChg>
      <pc:sldChg chg="addSp delSp modSp">
        <pc:chgData name="David Lincoln Brooks" userId="S::dlb398@nau.edu::59191960-2c71-47cf-987f-19acef8a059e" providerId="AD" clId="Web-{1EC074E9-4FEB-417E-B5C6-2E25E026DFEC}" dt="2023-04-09T21:32:02.521" v="44" actId="14100"/>
        <pc:sldMkLst>
          <pc:docMk/>
          <pc:sldMk cId="1487402145" sldId="311"/>
        </pc:sldMkLst>
        <pc:spChg chg="mod">
          <ac:chgData name="David Lincoln Brooks" userId="S::dlb398@nau.edu::59191960-2c71-47cf-987f-19acef8a059e" providerId="AD" clId="Web-{1EC074E9-4FEB-417E-B5C6-2E25E026DFEC}" dt="2023-04-09T21:31:33.645" v="26"/>
          <ac:spMkLst>
            <pc:docMk/>
            <pc:sldMk cId="1487402145" sldId="311"/>
            <ac:spMk id="7" creationId="{84555E6A-109E-215A-434E-940AF040ECC2}"/>
          </ac:spMkLst>
        </pc:spChg>
        <pc:spChg chg="mod">
          <ac:chgData name="David Lincoln Brooks" userId="S::dlb398@nau.edu::59191960-2c71-47cf-987f-19acef8a059e" providerId="AD" clId="Web-{1EC074E9-4FEB-417E-B5C6-2E25E026DFEC}" dt="2023-04-09T21:32:02.521" v="44" actId="14100"/>
          <ac:spMkLst>
            <pc:docMk/>
            <pc:sldMk cId="1487402145" sldId="311"/>
            <ac:spMk id="8" creationId="{08CB4F8A-2C80-1B81-3CA1-D2880DED7AE8}"/>
          </ac:spMkLst>
        </pc:spChg>
        <pc:spChg chg="add del mod">
          <ac:chgData name="David Lincoln Brooks" userId="S::dlb398@nau.edu::59191960-2c71-47cf-987f-19acef8a059e" providerId="AD" clId="Web-{1EC074E9-4FEB-417E-B5C6-2E25E026DFEC}" dt="2023-04-09T21:31:20.519" v="22"/>
          <ac:spMkLst>
            <pc:docMk/>
            <pc:sldMk cId="1487402145" sldId="311"/>
            <ac:spMk id="10" creationId="{BA36C5EB-584F-7D15-947E-0F2FDFED3453}"/>
          </ac:spMkLst>
        </pc:spChg>
        <pc:spChg chg="add del mod">
          <ac:chgData name="David Lincoln Brooks" userId="S::dlb398@nau.edu::59191960-2c71-47cf-987f-19acef8a059e" providerId="AD" clId="Web-{1EC074E9-4FEB-417E-B5C6-2E25E026DFEC}" dt="2023-04-09T21:31:45.661" v="40"/>
          <ac:spMkLst>
            <pc:docMk/>
            <pc:sldMk cId="1487402145" sldId="311"/>
            <ac:spMk id="12" creationId="{507DAD2E-3560-C9F2-5C6E-FDC667C385B6}"/>
          </ac:spMkLst>
        </pc:spChg>
      </pc:sldChg>
      <pc:sldChg chg="add del replId">
        <pc:chgData name="David Lincoln Brooks" userId="S::dlb398@nau.edu::59191960-2c71-47cf-987f-19acef8a059e" providerId="AD" clId="Web-{1EC074E9-4FEB-417E-B5C6-2E25E026DFEC}" dt="2023-04-09T21:30:44.564" v="10"/>
        <pc:sldMkLst>
          <pc:docMk/>
          <pc:sldMk cId="772926556" sldId="319"/>
        </pc:sldMkLst>
      </pc:sldChg>
      <pc:sldChg chg="add del replId">
        <pc:chgData name="David Lincoln Brooks" userId="S::dlb398@nau.edu::59191960-2c71-47cf-987f-19acef8a059e" providerId="AD" clId="Web-{1EC074E9-4FEB-417E-B5C6-2E25E026DFEC}" dt="2023-04-09T21:30:43.643" v="9"/>
        <pc:sldMkLst>
          <pc:docMk/>
          <pc:sldMk cId="1929209608" sldId="320"/>
        </pc:sldMkLst>
      </pc:sldChg>
    </pc:docChg>
  </pc:docChgLst>
  <pc:docChgLst>
    <pc:chgData name="Wyatt Michael Watson" userId="S::wmw47@nau.edu::7d4ebdf7-9904-4cc3-927d-221c9f471ec8" providerId="AD" clId="Web-{E83BCB80-A067-4C6D-9258-44DC6EF60D9A}"/>
    <pc:docChg chg="modSld">
      <pc:chgData name="Wyatt Michael Watson" userId="S::wmw47@nau.edu::7d4ebdf7-9904-4cc3-927d-221c9f471ec8" providerId="AD" clId="Web-{E83BCB80-A067-4C6D-9258-44DC6EF60D9A}" dt="2023-02-17T00:16:33.430" v="3"/>
      <pc:docMkLst>
        <pc:docMk/>
      </pc:docMkLst>
      <pc:sldChg chg="modSp">
        <pc:chgData name="Wyatt Michael Watson" userId="S::wmw47@nau.edu::7d4ebdf7-9904-4cc3-927d-221c9f471ec8" providerId="AD" clId="Web-{E83BCB80-A067-4C6D-9258-44DC6EF60D9A}" dt="2023-02-17T00:16:33.430" v="3"/>
        <pc:sldMkLst>
          <pc:docMk/>
          <pc:sldMk cId="1185645407" sldId="302"/>
        </pc:sldMkLst>
        <pc:graphicFrameChg chg="mod modGraphic">
          <ac:chgData name="Wyatt Michael Watson" userId="S::wmw47@nau.edu::7d4ebdf7-9904-4cc3-927d-221c9f471ec8" providerId="AD" clId="Web-{E83BCB80-A067-4C6D-9258-44DC6EF60D9A}" dt="2023-02-17T00:16:33.430" v="3"/>
          <ac:graphicFrameMkLst>
            <pc:docMk/>
            <pc:sldMk cId="1185645407" sldId="302"/>
            <ac:graphicFrameMk id="5" creationId="{61CC3056-63D7-46B4-375B-54703A0E3C6F}"/>
          </ac:graphicFrameMkLst>
        </pc:graphicFrameChg>
      </pc:sldChg>
    </pc:docChg>
  </pc:docChgLst>
  <pc:docChgLst>
    <pc:chgData name="Joshua Connor Hattaway" userId="S::jch467@nau.edu::cd8dd509-694e-450d-b3b9-fcbb32b42d5c" providerId="AD" clId="Web-{7E4C0391-EB1A-4597-8C1C-7D20D492764E}"/>
    <pc:docChg chg="addSld modSld">
      <pc:chgData name="Joshua Connor Hattaway" userId="S::jch467@nau.edu::cd8dd509-694e-450d-b3b9-fcbb32b42d5c" providerId="AD" clId="Web-{7E4C0391-EB1A-4597-8C1C-7D20D492764E}" dt="2023-03-03T21:18:59.152" v="154"/>
      <pc:docMkLst>
        <pc:docMk/>
      </pc:docMkLst>
      <pc:sldChg chg="addSp delSp modSp">
        <pc:chgData name="Joshua Connor Hattaway" userId="S::jch467@nau.edu::cd8dd509-694e-450d-b3b9-fcbb32b42d5c" providerId="AD" clId="Web-{7E4C0391-EB1A-4597-8C1C-7D20D492764E}" dt="2023-03-03T21:12:44.893" v="150"/>
        <pc:sldMkLst>
          <pc:docMk/>
          <pc:sldMk cId="4097340104" sldId="301"/>
        </pc:sldMkLst>
        <pc:spChg chg="mod">
          <ac:chgData name="Joshua Connor Hattaway" userId="S::jch467@nau.edu::cd8dd509-694e-450d-b3b9-fcbb32b42d5c" providerId="AD" clId="Web-{7E4C0391-EB1A-4597-8C1C-7D20D492764E}" dt="2023-03-03T21:03:36.785" v="79" actId="20577"/>
          <ac:spMkLst>
            <pc:docMk/>
            <pc:sldMk cId="4097340104" sldId="301"/>
            <ac:spMk id="3" creationId="{12EB22F2-4996-6E82-D91F-384867289B11}"/>
          </ac:spMkLst>
        </pc:spChg>
        <pc:spChg chg="mod">
          <ac:chgData name="Joshua Connor Hattaway" userId="S::jch467@nau.edu::cd8dd509-694e-450d-b3b9-fcbb32b42d5c" providerId="AD" clId="Web-{7E4C0391-EB1A-4597-8C1C-7D20D492764E}" dt="2023-03-03T21:02:48.831" v="35" actId="1076"/>
          <ac:spMkLst>
            <pc:docMk/>
            <pc:sldMk cId="4097340104" sldId="301"/>
            <ac:spMk id="6" creationId="{2C58EEB3-93D7-CC31-4FE6-FAD5F4D2B982}"/>
          </ac:spMkLst>
        </pc:spChg>
        <pc:spChg chg="mod">
          <ac:chgData name="Joshua Connor Hattaway" userId="S::jch467@nau.edu::cd8dd509-694e-450d-b3b9-fcbb32b42d5c" providerId="AD" clId="Web-{7E4C0391-EB1A-4597-8C1C-7D20D492764E}" dt="2023-03-03T21:11:42.266" v="114" actId="1076"/>
          <ac:spMkLst>
            <pc:docMk/>
            <pc:sldMk cId="4097340104" sldId="301"/>
            <ac:spMk id="7" creationId="{E80FDAD1-1525-D6E8-FCFC-59A05BE4D1CD}"/>
          </ac:spMkLst>
        </pc:spChg>
        <pc:picChg chg="del">
          <ac:chgData name="Joshua Connor Hattaway" userId="S::jch467@nau.edu::cd8dd509-694e-450d-b3b9-fcbb32b42d5c" providerId="AD" clId="Web-{7E4C0391-EB1A-4597-8C1C-7D20D492764E}" dt="2023-03-03T21:02:04.189" v="0"/>
          <ac:picMkLst>
            <pc:docMk/>
            <pc:sldMk cId="4097340104" sldId="301"/>
            <ac:picMk id="4" creationId="{1EA961E1-DBD5-A528-69C8-49D4B54C514A}"/>
          </ac:picMkLst>
        </pc:picChg>
        <pc:picChg chg="del mod">
          <ac:chgData name="Joshua Connor Hattaway" userId="S::jch467@nau.edu::cd8dd509-694e-450d-b3b9-fcbb32b42d5c" providerId="AD" clId="Web-{7E4C0391-EB1A-4597-8C1C-7D20D492764E}" dt="2023-03-03T21:12:44.893" v="150"/>
          <ac:picMkLst>
            <pc:docMk/>
            <pc:sldMk cId="4097340104" sldId="301"/>
            <ac:picMk id="4" creationId="{7933D6C1-D08E-D8C4-BB2E-07DA42F17FDB}"/>
          </ac:picMkLst>
        </pc:picChg>
        <pc:picChg chg="del">
          <ac:chgData name="Joshua Connor Hattaway" userId="S::jch467@nau.edu::cd8dd509-694e-450d-b3b9-fcbb32b42d5c" providerId="AD" clId="Web-{7E4C0391-EB1A-4597-8C1C-7D20D492764E}" dt="2023-03-03T21:11:06.984" v="104"/>
          <ac:picMkLst>
            <pc:docMk/>
            <pc:sldMk cId="4097340104" sldId="301"/>
            <ac:picMk id="8" creationId="{76D59651-0B3F-252E-6F55-5F33333CA976}"/>
          </ac:picMkLst>
        </pc:picChg>
        <pc:picChg chg="mod">
          <ac:chgData name="Joshua Connor Hattaway" userId="S::jch467@nau.edu::cd8dd509-694e-450d-b3b9-fcbb32b42d5c" providerId="AD" clId="Web-{7E4C0391-EB1A-4597-8C1C-7D20D492764E}" dt="2023-03-03T21:11:37.047" v="113" actId="1076"/>
          <ac:picMkLst>
            <pc:docMk/>
            <pc:sldMk cId="4097340104" sldId="301"/>
            <ac:picMk id="9" creationId="{1FDF9182-B677-D699-75E1-4E4F945F31C4}"/>
          </ac:picMkLst>
        </pc:picChg>
        <pc:picChg chg="add del mod">
          <ac:chgData name="Joshua Connor Hattaway" userId="S::jch467@nau.edu::cd8dd509-694e-450d-b3b9-fcbb32b42d5c" providerId="AD" clId="Web-{7E4C0391-EB1A-4597-8C1C-7D20D492764E}" dt="2023-03-03T21:02:12.048" v="3"/>
          <ac:picMkLst>
            <pc:docMk/>
            <pc:sldMk cId="4097340104" sldId="301"/>
            <ac:picMk id="9" creationId="{34F44267-987B-D0B9-8B43-4699DFB2A496}"/>
          </ac:picMkLst>
        </pc:picChg>
        <pc:picChg chg="add mod">
          <ac:chgData name="Joshua Connor Hattaway" userId="S::jch467@nau.edu::cd8dd509-694e-450d-b3b9-fcbb32b42d5c" providerId="AD" clId="Web-{7E4C0391-EB1A-4597-8C1C-7D20D492764E}" dt="2023-03-03T21:02:28.064" v="8" actId="14100"/>
          <ac:picMkLst>
            <pc:docMk/>
            <pc:sldMk cId="4097340104" sldId="301"/>
            <ac:picMk id="10" creationId="{EF12FAAD-F599-03A6-1882-709958FC2AB2}"/>
          </ac:picMkLst>
        </pc:picChg>
      </pc:sldChg>
      <pc:sldChg chg="delSp">
        <pc:chgData name="Joshua Connor Hattaway" userId="S::jch467@nau.edu::cd8dd509-694e-450d-b3b9-fcbb32b42d5c" providerId="AD" clId="Web-{7E4C0391-EB1A-4597-8C1C-7D20D492764E}" dt="2023-03-03T21:18:59.152" v="154"/>
        <pc:sldMkLst>
          <pc:docMk/>
          <pc:sldMk cId="1558759189" sldId="306"/>
        </pc:sldMkLst>
        <pc:picChg chg="del">
          <ac:chgData name="Joshua Connor Hattaway" userId="S::jch467@nau.edu::cd8dd509-694e-450d-b3b9-fcbb32b42d5c" providerId="AD" clId="Web-{7E4C0391-EB1A-4597-8C1C-7D20D492764E}" dt="2023-03-03T21:18:57.808" v="153"/>
          <ac:picMkLst>
            <pc:docMk/>
            <pc:sldMk cId="1558759189" sldId="306"/>
            <ac:picMk id="9" creationId="{8506481E-9B8B-452F-B0AD-1B07EE2318AE}"/>
          </ac:picMkLst>
        </pc:picChg>
        <pc:picChg chg="del">
          <ac:chgData name="Joshua Connor Hattaway" userId="S::jch467@nau.edu::cd8dd509-694e-450d-b3b9-fcbb32b42d5c" providerId="AD" clId="Web-{7E4C0391-EB1A-4597-8C1C-7D20D492764E}" dt="2023-03-03T21:18:54.418" v="151"/>
          <ac:picMkLst>
            <pc:docMk/>
            <pc:sldMk cId="1558759189" sldId="306"/>
            <ac:picMk id="13" creationId="{9E272A15-CA37-4B86-81C1-332ED7A2027C}"/>
          </ac:picMkLst>
        </pc:picChg>
        <pc:picChg chg="del">
          <ac:chgData name="Joshua Connor Hattaway" userId="S::jch467@nau.edu::cd8dd509-694e-450d-b3b9-fcbb32b42d5c" providerId="AD" clId="Web-{7E4C0391-EB1A-4597-8C1C-7D20D492764E}" dt="2023-03-03T21:18:56.293" v="152"/>
          <ac:picMkLst>
            <pc:docMk/>
            <pc:sldMk cId="1558759189" sldId="306"/>
            <ac:picMk id="15" creationId="{F25AF432-0F53-430D-B311-2C656F5C5312}"/>
          </ac:picMkLst>
        </pc:picChg>
        <pc:picChg chg="del">
          <ac:chgData name="Joshua Connor Hattaway" userId="S::jch467@nau.edu::cd8dd509-694e-450d-b3b9-fcbb32b42d5c" providerId="AD" clId="Web-{7E4C0391-EB1A-4597-8C1C-7D20D492764E}" dt="2023-03-03T21:18:59.152" v="154"/>
          <ac:picMkLst>
            <pc:docMk/>
            <pc:sldMk cId="1558759189" sldId="306"/>
            <ac:picMk id="17" creationId="{1EADD42A-9589-447F-87AE-82EF683CE29D}"/>
          </ac:picMkLst>
        </pc:picChg>
      </pc:sldChg>
      <pc:sldChg chg="addSp modSp new">
        <pc:chgData name="Joshua Connor Hattaway" userId="S::jch467@nau.edu::cd8dd509-694e-450d-b3b9-fcbb32b42d5c" providerId="AD" clId="Web-{7E4C0391-EB1A-4597-8C1C-7D20D492764E}" dt="2023-03-03T21:12:29.470" v="149" actId="1076"/>
        <pc:sldMkLst>
          <pc:docMk/>
          <pc:sldMk cId="3187741492" sldId="307"/>
        </pc:sldMkLst>
        <pc:spChg chg="mod">
          <ac:chgData name="Joshua Connor Hattaway" userId="S::jch467@nau.edu::cd8dd509-694e-450d-b3b9-fcbb32b42d5c" providerId="AD" clId="Web-{7E4C0391-EB1A-4597-8C1C-7D20D492764E}" dt="2023-03-03T21:12:29.470" v="149" actId="1076"/>
          <ac:spMkLst>
            <pc:docMk/>
            <pc:sldMk cId="3187741492" sldId="307"/>
            <ac:spMk id="2" creationId="{A7636985-EC21-5970-7AB8-6163DE3ABC0B}"/>
          </ac:spMkLst>
        </pc:spChg>
        <pc:picChg chg="add mod">
          <ac:chgData name="Joshua Connor Hattaway" userId="S::jch467@nau.edu::cd8dd509-694e-450d-b3b9-fcbb32b42d5c" providerId="AD" clId="Web-{7E4C0391-EB1A-4597-8C1C-7D20D492764E}" dt="2023-03-03T21:12:21.236" v="148" actId="1076"/>
          <ac:picMkLst>
            <pc:docMk/>
            <pc:sldMk cId="3187741492" sldId="307"/>
            <ac:picMk id="5" creationId="{6610A376-66EC-2594-8B04-126875629263}"/>
          </ac:picMkLst>
        </pc:picChg>
      </pc:sldChg>
    </pc:docChg>
  </pc:docChgLst>
  <pc:docChgLst>
    <pc:chgData name="Paul Wayne Howell" userId="S::pwh45@nau.edu::73aa1722-a551-45ae-8bc1-e5c41fb0b78c" providerId="AD" clId="Web-{87D5ECEC-D7BC-47BC-9D8A-156801F2F767}"/>
    <pc:docChg chg="addSld delSld modSld">
      <pc:chgData name="Paul Wayne Howell" userId="S::pwh45@nau.edu::73aa1722-a551-45ae-8bc1-e5c41fb0b78c" providerId="AD" clId="Web-{87D5ECEC-D7BC-47BC-9D8A-156801F2F767}" dt="2022-11-08T17:33:25.756" v="447"/>
      <pc:docMkLst>
        <pc:docMk/>
      </pc:docMkLst>
      <pc:sldChg chg="modSp">
        <pc:chgData name="Paul Wayne Howell" userId="S::pwh45@nau.edu::73aa1722-a551-45ae-8bc1-e5c41fb0b78c" providerId="AD" clId="Web-{87D5ECEC-D7BC-47BC-9D8A-156801F2F767}" dt="2022-11-08T17:33:25.756" v="447"/>
        <pc:sldMkLst>
          <pc:docMk/>
          <pc:sldMk cId="2566549405" sldId="280"/>
        </pc:sldMkLst>
        <pc:spChg chg="mod">
          <ac:chgData name="Paul Wayne Howell" userId="S::pwh45@nau.edu::73aa1722-a551-45ae-8bc1-e5c41fb0b78c" providerId="AD" clId="Web-{87D5ECEC-D7BC-47BC-9D8A-156801F2F767}" dt="2022-11-08T17:23:41.495" v="286" actId="14100"/>
          <ac:spMkLst>
            <pc:docMk/>
            <pc:sldMk cId="2566549405" sldId="280"/>
            <ac:spMk id="4" creationId="{4E5DEDF9-13AE-2735-48D1-9775EACAA681}"/>
          </ac:spMkLst>
        </pc:spChg>
        <pc:graphicFrameChg chg="mod modGraphic">
          <ac:chgData name="Paul Wayne Howell" userId="S::pwh45@nau.edu::73aa1722-a551-45ae-8bc1-e5c41fb0b78c" providerId="AD" clId="Web-{87D5ECEC-D7BC-47BC-9D8A-156801F2F767}" dt="2022-11-08T17:33:25.756" v="447"/>
          <ac:graphicFrameMkLst>
            <pc:docMk/>
            <pc:sldMk cId="2566549405" sldId="280"/>
            <ac:graphicFrameMk id="7" creationId="{2E7684CB-1008-B37C-C82E-5FC87012334B}"/>
          </ac:graphicFrameMkLst>
        </pc:graphicFrameChg>
      </pc:sldChg>
      <pc:sldChg chg="modSp">
        <pc:chgData name="Paul Wayne Howell" userId="S::pwh45@nau.edu::73aa1722-a551-45ae-8bc1-e5c41fb0b78c" providerId="AD" clId="Web-{87D5ECEC-D7BC-47BC-9D8A-156801F2F767}" dt="2022-11-08T17:21:46.925" v="157" actId="20577"/>
        <pc:sldMkLst>
          <pc:docMk/>
          <pc:sldMk cId="2795310239" sldId="298"/>
        </pc:sldMkLst>
        <pc:spChg chg="mod">
          <ac:chgData name="Paul Wayne Howell" userId="S::pwh45@nau.edu::73aa1722-a551-45ae-8bc1-e5c41fb0b78c" providerId="AD" clId="Web-{87D5ECEC-D7BC-47BC-9D8A-156801F2F767}" dt="2022-11-08T17:21:46.925" v="157" actId="20577"/>
          <ac:spMkLst>
            <pc:docMk/>
            <pc:sldMk cId="2795310239" sldId="298"/>
            <ac:spMk id="3" creationId="{9FCE2E76-C705-1839-B357-5859F96853EB}"/>
          </ac:spMkLst>
        </pc:spChg>
      </pc:sldChg>
      <pc:sldChg chg="new del">
        <pc:chgData name="Paul Wayne Howell" userId="S::pwh45@nau.edu::73aa1722-a551-45ae-8bc1-e5c41fb0b78c" providerId="AD" clId="Web-{87D5ECEC-D7BC-47BC-9D8A-156801F2F767}" dt="2022-11-08T17:23:26.104" v="271"/>
        <pc:sldMkLst>
          <pc:docMk/>
          <pc:sldMk cId="1178794826" sldId="299"/>
        </pc:sldMkLst>
      </pc:sldChg>
      <pc:sldChg chg="modSp add replId">
        <pc:chgData name="Paul Wayne Howell" userId="S::pwh45@nau.edu::73aa1722-a551-45ae-8bc1-e5c41fb0b78c" providerId="AD" clId="Web-{87D5ECEC-D7BC-47BC-9D8A-156801F2F767}" dt="2022-11-08T17:32:56.410" v="374"/>
        <pc:sldMkLst>
          <pc:docMk/>
          <pc:sldMk cId="3601906559" sldId="299"/>
        </pc:sldMkLst>
        <pc:spChg chg="mod">
          <ac:chgData name="Paul Wayne Howell" userId="S::pwh45@nau.edu::73aa1722-a551-45ae-8bc1-e5c41fb0b78c" providerId="AD" clId="Web-{87D5ECEC-D7BC-47BC-9D8A-156801F2F767}" dt="2022-11-08T17:23:33.792" v="275" actId="20577"/>
          <ac:spMkLst>
            <pc:docMk/>
            <pc:sldMk cId="3601906559" sldId="299"/>
            <ac:spMk id="2" creationId="{F6F7A05C-4F72-9108-5C52-EEC994B3E5D2}"/>
          </ac:spMkLst>
        </pc:spChg>
        <pc:spChg chg="mod">
          <ac:chgData name="Paul Wayne Howell" userId="S::pwh45@nau.edu::73aa1722-a551-45ae-8bc1-e5c41fb0b78c" providerId="AD" clId="Web-{87D5ECEC-D7BC-47BC-9D8A-156801F2F767}" dt="2022-11-08T17:23:59.309" v="306" actId="14100"/>
          <ac:spMkLst>
            <pc:docMk/>
            <pc:sldMk cId="3601906559" sldId="299"/>
            <ac:spMk id="4" creationId="{4E5DEDF9-13AE-2735-48D1-9775EACAA681}"/>
          </ac:spMkLst>
        </pc:spChg>
        <pc:graphicFrameChg chg="mod modGraphic">
          <ac:chgData name="Paul Wayne Howell" userId="S::pwh45@nau.edu::73aa1722-a551-45ae-8bc1-e5c41fb0b78c" providerId="AD" clId="Web-{87D5ECEC-D7BC-47BC-9D8A-156801F2F767}" dt="2022-11-08T17:32:56.410" v="374"/>
          <ac:graphicFrameMkLst>
            <pc:docMk/>
            <pc:sldMk cId="3601906559" sldId="299"/>
            <ac:graphicFrameMk id="7" creationId="{2E7684CB-1008-B37C-C82E-5FC87012334B}"/>
          </ac:graphicFrameMkLst>
        </pc:graphicFrameChg>
      </pc:sldChg>
    </pc:docChg>
  </pc:docChgLst>
  <pc:docChgLst>
    <pc:chgData name="Wyatt Michael Watson" userId="S::wmw47@nau.edu::7d4ebdf7-9904-4cc3-927d-221c9f471ec8" providerId="AD" clId="Web-{BCAD45E3-04A0-40BF-A4D3-AA24B92268B9}"/>
    <pc:docChg chg="modSld">
      <pc:chgData name="Wyatt Michael Watson" userId="S::wmw47@nau.edu::7d4ebdf7-9904-4cc3-927d-221c9f471ec8" providerId="AD" clId="Web-{BCAD45E3-04A0-40BF-A4D3-AA24B92268B9}" dt="2022-09-20T23:35:57.024" v="376" actId="20577"/>
      <pc:docMkLst>
        <pc:docMk/>
      </pc:docMkLst>
      <pc:sldChg chg="modSp">
        <pc:chgData name="Wyatt Michael Watson" userId="S::wmw47@nau.edu::7d4ebdf7-9904-4cc3-927d-221c9f471ec8" providerId="AD" clId="Web-{BCAD45E3-04A0-40BF-A4D3-AA24B92268B9}" dt="2022-09-20T23:19:53.971" v="104" actId="1076"/>
        <pc:sldMkLst>
          <pc:docMk/>
          <pc:sldMk cId="109857222" sldId="256"/>
        </pc:sldMkLst>
        <pc:picChg chg="mod">
          <ac:chgData name="Wyatt Michael Watson" userId="S::wmw47@nau.edu::7d4ebdf7-9904-4cc3-927d-221c9f471ec8" providerId="AD" clId="Web-{BCAD45E3-04A0-40BF-A4D3-AA24B92268B9}" dt="2022-09-20T23:19:53.971" v="104" actId="1076"/>
          <ac:picMkLst>
            <pc:docMk/>
            <pc:sldMk cId="109857222" sldId="256"/>
            <ac:picMk id="4" creationId="{3860045D-9A67-4220-686B-81B36A0F58A8}"/>
          </ac:picMkLst>
        </pc:picChg>
      </pc:sldChg>
      <pc:sldChg chg="addSp delSp modSp">
        <pc:chgData name="Wyatt Michael Watson" userId="S::wmw47@nau.edu::7d4ebdf7-9904-4cc3-927d-221c9f471ec8" providerId="AD" clId="Web-{BCAD45E3-04A0-40BF-A4D3-AA24B92268B9}" dt="2022-09-20T23:35:02.976" v="370" actId="20577"/>
        <pc:sldMkLst>
          <pc:docMk/>
          <pc:sldMk cId="3098449459" sldId="257"/>
        </pc:sldMkLst>
        <pc:spChg chg="mod">
          <ac:chgData name="Wyatt Michael Watson" userId="S::wmw47@nau.edu::7d4ebdf7-9904-4cc3-927d-221c9f471ec8" providerId="AD" clId="Web-{BCAD45E3-04A0-40BF-A4D3-AA24B92268B9}" dt="2022-09-20T23:27:22.528" v="266" actId="14100"/>
          <ac:spMkLst>
            <pc:docMk/>
            <pc:sldMk cId="3098449459" sldId="257"/>
            <ac:spMk id="2" creationId="{17130B80-6FF1-C08C-A188-F72FE05E65CC}"/>
          </ac:spMkLst>
        </pc:spChg>
        <pc:spChg chg="mod">
          <ac:chgData name="Wyatt Michael Watson" userId="S::wmw47@nau.edu::7d4ebdf7-9904-4cc3-927d-221c9f471ec8" providerId="AD" clId="Web-{BCAD45E3-04A0-40BF-A4D3-AA24B92268B9}" dt="2022-09-20T23:27:24.356" v="267" actId="1076"/>
          <ac:spMkLst>
            <pc:docMk/>
            <pc:sldMk cId="3098449459" sldId="257"/>
            <ac:spMk id="3" creationId="{C8534002-B8B1-FCDD-2ED4-1E48BF0B1ED6}"/>
          </ac:spMkLst>
        </pc:spChg>
        <pc:spChg chg="add mod">
          <ac:chgData name="Wyatt Michael Watson" userId="S::wmw47@nau.edu::7d4ebdf7-9904-4cc3-927d-221c9f471ec8" providerId="AD" clId="Web-{BCAD45E3-04A0-40BF-A4D3-AA24B92268B9}" dt="2022-09-20T23:35:02.976" v="370" actId="20577"/>
          <ac:spMkLst>
            <pc:docMk/>
            <pc:sldMk cId="3098449459" sldId="257"/>
            <ac:spMk id="6" creationId="{0E90E03B-F5A2-B6CE-544E-73278D122B23}"/>
          </ac:spMkLst>
        </pc:spChg>
        <pc:spChg chg="add mod">
          <ac:chgData name="Wyatt Michael Watson" userId="S::wmw47@nau.edu::7d4ebdf7-9904-4cc3-927d-221c9f471ec8" providerId="AD" clId="Web-{BCAD45E3-04A0-40BF-A4D3-AA24B92268B9}" dt="2022-09-20T23:34:56.882" v="369" actId="20577"/>
          <ac:spMkLst>
            <pc:docMk/>
            <pc:sldMk cId="3098449459" sldId="257"/>
            <ac:spMk id="8" creationId="{A404EC8A-CE4C-127A-9630-67EFC60F1EBE}"/>
          </ac:spMkLst>
        </pc:spChg>
        <pc:picChg chg="add mod">
          <ac:chgData name="Wyatt Michael Watson" userId="S::wmw47@nau.edu::7d4ebdf7-9904-4cc3-927d-221c9f471ec8" providerId="AD" clId="Web-{BCAD45E3-04A0-40BF-A4D3-AA24B92268B9}" dt="2022-09-20T23:34:45.882" v="367" actId="1076"/>
          <ac:picMkLst>
            <pc:docMk/>
            <pc:sldMk cId="3098449459" sldId="257"/>
            <ac:picMk id="4" creationId="{76F7645E-39AE-74E0-93B1-9353ED00AB20}"/>
          </ac:picMkLst>
        </pc:picChg>
        <pc:picChg chg="del">
          <ac:chgData name="Wyatt Michael Watson" userId="S::wmw47@nau.edu::7d4ebdf7-9904-4cc3-927d-221c9f471ec8" providerId="AD" clId="Web-{BCAD45E3-04A0-40BF-A4D3-AA24B92268B9}" dt="2022-09-20T23:17:13.748" v="3"/>
          <ac:picMkLst>
            <pc:docMk/>
            <pc:sldMk cId="3098449459" sldId="257"/>
            <ac:picMk id="5" creationId="{43D43187-8BA8-4000-FAB0-D26F7D768EB1}"/>
          </ac:picMkLst>
        </pc:picChg>
        <pc:picChg chg="add mod">
          <ac:chgData name="Wyatt Michael Watson" userId="S::wmw47@nau.edu::7d4ebdf7-9904-4cc3-927d-221c9f471ec8" providerId="AD" clId="Web-{BCAD45E3-04A0-40BF-A4D3-AA24B92268B9}" dt="2022-09-20T23:27:31.387" v="268" actId="1076"/>
          <ac:picMkLst>
            <pc:docMk/>
            <pc:sldMk cId="3098449459" sldId="257"/>
            <ac:picMk id="7" creationId="{ECBA3DF9-BD4A-1D57-85BC-BBF2F8909D44}"/>
          </ac:picMkLst>
        </pc:picChg>
      </pc:sldChg>
      <pc:sldChg chg="addSp modSp">
        <pc:chgData name="Wyatt Michael Watson" userId="S::wmw47@nau.edu::7d4ebdf7-9904-4cc3-927d-221c9f471ec8" providerId="AD" clId="Web-{BCAD45E3-04A0-40BF-A4D3-AA24B92268B9}" dt="2022-09-20T23:24:35.836" v="214" actId="20577"/>
        <pc:sldMkLst>
          <pc:docMk/>
          <pc:sldMk cId="4274502448" sldId="258"/>
        </pc:sldMkLst>
        <pc:spChg chg="mod">
          <ac:chgData name="Wyatt Michael Watson" userId="S::wmw47@nau.edu::7d4ebdf7-9904-4cc3-927d-221c9f471ec8" providerId="AD" clId="Web-{BCAD45E3-04A0-40BF-A4D3-AA24B92268B9}" dt="2022-09-20T23:21:58.708" v="167" actId="1076"/>
          <ac:spMkLst>
            <pc:docMk/>
            <pc:sldMk cId="4274502448" sldId="258"/>
            <ac:spMk id="3" creationId="{629E67B6-95C8-7507-6E4C-01A08538F413}"/>
          </ac:spMkLst>
        </pc:spChg>
        <pc:spChg chg="add mod">
          <ac:chgData name="Wyatt Michael Watson" userId="S::wmw47@nau.edu::7d4ebdf7-9904-4cc3-927d-221c9f471ec8" providerId="AD" clId="Web-{BCAD45E3-04A0-40BF-A4D3-AA24B92268B9}" dt="2022-09-20T23:24:35.836" v="214" actId="20577"/>
          <ac:spMkLst>
            <pc:docMk/>
            <pc:sldMk cId="4274502448" sldId="258"/>
            <ac:spMk id="6" creationId="{DAA554C1-34C2-BBAE-F8B1-4532C31F3C3A}"/>
          </ac:spMkLst>
        </pc:spChg>
        <pc:picChg chg="mod">
          <ac:chgData name="Wyatt Michael Watson" userId="S::wmw47@nau.edu::7d4ebdf7-9904-4cc3-927d-221c9f471ec8" providerId="AD" clId="Web-{BCAD45E3-04A0-40BF-A4D3-AA24B92268B9}" dt="2022-09-20T23:22:05.630" v="170" actId="14100"/>
          <ac:picMkLst>
            <pc:docMk/>
            <pc:sldMk cId="4274502448" sldId="258"/>
            <ac:picMk id="4" creationId="{EA2091D9-0867-6AF7-6256-23E244BF67CC}"/>
          </ac:picMkLst>
        </pc:picChg>
      </pc:sldChg>
      <pc:sldChg chg="addSp delSp modSp">
        <pc:chgData name="Wyatt Michael Watson" userId="S::wmw47@nau.edu::7d4ebdf7-9904-4cc3-927d-221c9f471ec8" providerId="AD" clId="Web-{BCAD45E3-04A0-40BF-A4D3-AA24B92268B9}" dt="2022-09-20T23:32:08.159" v="338" actId="1076"/>
        <pc:sldMkLst>
          <pc:docMk/>
          <pc:sldMk cId="3179536139" sldId="260"/>
        </pc:sldMkLst>
        <pc:spChg chg="mod">
          <ac:chgData name="Wyatt Michael Watson" userId="S::wmw47@nau.edu::7d4ebdf7-9904-4cc3-927d-221c9f471ec8" providerId="AD" clId="Web-{BCAD45E3-04A0-40BF-A4D3-AA24B92268B9}" dt="2022-09-20T23:26:56.793" v="260" actId="1076"/>
          <ac:spMkLst>
            <pc:docMk/>
            <pc:sldMk cId="3179536139" sldId="260"/>
            <ac:spMk id="2" creationId="{A171EBF9-AD02-FC29-3837-A1EFF9B07750}"/>
          </ac:spMkLst>
        </pc:spChg>
        <pc:spChg chg="add del mod">
          <ac:chgData name="Wyatt Michael Watson" userId="S::wmw47@nau.edu::7d4ebdf7-9904-4cc3-927d-221c9f471ec8" providerId="AD" clId="Web-{BCAD45E3-04A0-40BF-A4D3-AA24B92268B9}" dt="2022-09-20T23:31:35.705" v="329"/>
          <ac:spMkLst>
            <pc:docMk/>
            <pc:sldMk cId="3179536139" sldId="260"/>
            <ac:spMk id="4" creationId="{7ACB70B2-7730-1307-6DCB-837A10B559B1}"/>
          </ac:spMkLst>
        </pc:spChg>
        <pc:spChg chg="add mod">
          <ac:chgData name="Wyatt Michael Watson" userId="S::wmw47@nau.edu::7d4ebdf7-9904-4cc3-927d-221c9f471ec8" providerId="AD" clId="Web-{BCAD45E3-04A0-40BF-A4D3-AA24B92268B9}" dt="2022-09-20T23:31:53.846" v="334" actId="20577"/>
          <ac:spMkLst>
            <pc:docMk/>
            <pc:sldMk cId="3179536139" sldId="260"/>
            <ac:spMk id="6" creationId="{12226097-D574-5165-39C9-A93E27E1CA13}"/>
          </ac:spMkLst>
        </pc:spChg>
        <pc:spChg chg="mod">
          <ac:chgData name="Wyatt Michael Watson" userId="S::wmw47@nau.edu::7d4ebdf7-9904-4cc3-927d-221c9f471ec8" providerId="AD" clId="Web-{BCAD45E3-04A0-40BF-A4D3-AA24B92268B9}" dt="2022-09-20T23:31:59.534" v="335" actId="1076"/>
          <ac:spMkLst>
            <pc:docMk/>
            <pc:sldMk cId="3179536139" sldId="260"/>
            <ac:spMk id="11" creationId="{7D9D93B2-BCC3-9A30-5B58-BAAE7DB03B28}"/>
          </ac:spMkLst>
        </pc:spChg>
        <pc:spChg chg="mod">
          <ac:chgData name="Wyatt Michael Watson" userId="S::wmw47@nau.edu::7d4ebdf7-9904-4cc3-927d-221c9f471ec8" providerId="AD" clId="Web-{BCAD45E3-04A0-40BF-A4D3-AA24B92268B9}" dt="2022-09-20T23:32:01.659" v="336" actId="1076"/>
          <ac:spMkLst>
            <pc:docMk/>
            <pc:sldMk cId="3179536139" sldId="260"/>
            <ac:spMk id="12" creationId="{2066EA0A-8B88-E740-FADC-85E628BA175D}"/>
          </ac:spMkLst>
        </pc:spChg>
        <pc:spChg chg="mod">
          <ac:chgData name="Wyatt Michael Watson" userId="S::wmw47@nau.edu::7d4ebdf7-9904-4cc3-927d-221c9f471ec8" providerId="AD" clId="Web-{BCAD45E3-04A0-40BF-A4D3-AA24B92268B9}" dt="2022-09-20T23:32:05.581" v="337" actId="1076"/>
          <ac:spMkLst>
            <pc:docMk/>
            <pc:sldMk cId="3179536139" sldId="260"/>
            <ac:spMk id="13" creationId="{0AA125C5-55F8-0646-B489-7843FAD91EEA}"/>
          </ac:spMkLst>
        </pc:spChg>
        <pc:spChg chg="mod">
          <ac:chgData name="Wyatt Michael Watson" userId="S::wmw47@nau.edu::7d4ebdf7-9904-4cc3-927d-221c9f471ec8" providerId="AD" clId="Web-{BCAD45E3-04A0-40BF-A4D3-AA24B92268B9}" dt="2022-09-20T23:32:08.159" v="338" actId="1076"/>
          <ac:spMkLst>
            <pc:docMk/>
            <pc:sldMk cId="3179536139" sldId="260"/>
            <ac:spMk id="14" creationId="{77A4F9B4-86E8-EE34-2008-AF4BA554A1F6}"/>
          </ac:spMkLst>
        </pc:spChg>
        <pc:picChg chg="mod">
          <ac:chgData name="Wyatt Michael Watson" userId="S::wmw47@nau.edu::7d4ebdf7-9904-4cc3-927d-221c9f471ec8" providerId="AD" clId="Web-{BCAD45E3-04A0-40BF-A4D3-AA24B92268B9}" dt="2022-09-20T23:31:44.206" v="330" actId="1076"/>
          <ac:picMkLst>
            <pc:docMk/>
            <pc:sldMk cId="3179536139" sldId="260"/>
            <ac:picMk id="10" creationId="{965E8033-6B79-B1BB-C188-B669D64A519F}"/>
          </ac:picMkLst>
        </pc:picChg>
      </pc:sldChg>
      <pc:sldChg chg="modSp">
        <pc:chgData name="Wyatt Michael Watson" userId="S::wmw47@nau.edu::7d4ebdf7-9904-4cc3-927d-221c9f471ec8" providerId="AD" clId="Web-{BCAD45E3-04A0-40BF-A4D3-AA24B92268B9}" dt="2022-09-20T23:33:47.365" v="362" actId="1076"/>
        <pc:sldMkLst>
          <pc:docMk/>
          <pc:sldMk cId="365568475" sldId="261"/>
        </pc:sldMkLst>
        <pc:spChg chg="mod">
          <ac:chgData name="Wyatt Michael Watson" userId="S::wmw47@nau.edu::7d4ebdf7-9904-4cc3-927d-221c9f471ec8" providerId="AD" clId="Web-{BCAD45E3-04A0-40BF-A4D3-AA24B92268B9}" dt="2022-09-20T23:33:47.365" v="362" actId="1076"/>
          <ac:spMkLst>
            <pc:docMk/>
            <pc:sldMk cId="365568475" sldId="261"/>
            <ac:spMk id="2" creationId="{050D010C-C5BE-EF6C-A796-1F4A9D708D7B}"/>
          </ac:spMkLst>
        </pc:spChg>
      </pc:sldChg>
      <pc:sldChg chg="addSp modSp">
        <pc:chgData name="Wyatt Michael Watson" userId="S::wmw47@nau.edu::7d4ebdf7-9904-4cc3-927d-221c9f471ec8" providerId="AD" clId="Web-{BCAD45E3-04A0-40BF-A4D3-AA24B92268B9}" dt="2022-09-20T23:26:16.073" v="259" actId="20577"/>
        <pc:sldMkLst>
          <pc:docMk/>
          <pc:sldMk cId="1576396691" sldId="262"/>
        </pc:sldMkLst>
        <pc:spChg chg="add mod">
          <ac:chgData name="Wyatt Michael Watson" userId="S::wmw47@nau.edu::7d4ebdf7-9904-4cc3-927d-221c9f471ec8" providerId="AD" clId="Web-{BCAD45E3-04A0-40BF-A4D3-AA24B92268B9}" dt="2022-09-20T23:25:50.526" v="246" actId="20577"/>
          <ac:spMkLst>
            <pc:docMk/>
            <pc:sldMk cId="1576396691" sldId="262"/>
            <ac:spMk id="13" creationId="{236F3A4E-1E07-4E79-CE00-B31384CBCAF7}"/>
          </ac:spMkLst>
        </pc:spChg>
        <pc:spChg chg="add mod">
          <ac:chgData name="Wyatt Michael Watson" userId="S::wmw47@nau.edu::7d4ebdf7-9904-4cc3-927d-221c9f471ec8" providerId="AD" clId="Web-{BCAD45E3-04A0-40BF-A4D3-AA24B92268B9}" dt="2022-09-20T23:25:58.854" v="249" actId="14100"/>
          <ac:spMkLst>
            <pc:docMk/>
            <pc:sldMk cId="1576396691" sldId="262"/>
            <ac:spMk id="15" creationId="{7E5466BB-7665-EFA5-85D4-8E4586BDBE61}"/>
          </ac:spMkLst>
        </pc:spChg>
        <pc:spChg chg="add mod">
          <ac:chgData name="Wyatt Michael Watson" userId="S::wmw47@nau.edu::7d4ebdf7-9904-4cc3-927d-221c9f471ec8" providerId="AD" clId="Web-{BCAD45E3-04A0-40BF-A4D3-AA24B92268B9}" dt="2022-09-20T23:26:16.073" v="259" actId="20577"/>
          <ac:spMkLst>
            <pc:docMk/>
            <pc:sldMk cId="1576396691" sldId="262"/>
            <ac:spMk id="17" creationId="{E280D172-E5A3-49FA-3595-CB650CA36745}"/>
          </ac:spMkLst>
        </pc:spChg>
      </pc:sldChg>
      <pc:sldChg chg="addSp modSp">
        <pc:chgData name="Wyatt Michael Watson" userId="S::wmw47@nau.edu::7d4ebdf7-9904-4cc3-927d-221c9f471ec8" providerId="AD" clId="Web-{BCAD45E3-04A0-40BF-A4D3-AA24B92268B9}" dt="2022-09-20T23:32:49.488" v="355" actId="20577"/>
        <pc:sldMkLst>
          <pc:docMk/>
          <pc:sldMk cId="288071765" sldId="263"/>
        </pc:sldMkLst>
        <pc:spChg chg="add mod">
          <ac:chgData name="Wyatt Michael Watson" userId="S::wmw47@nau.edu::7d4ebdf7-9904-4cc3-927d-221c9f471ec8" providerId="AD" clId="Web-{BCAD45E3-04A0-40BF-A4D3-AA24B92268B9}" dt="2022-09-20T23:31:27.065" v="328" actId="20577"/>
          <ac:spMkLst>
            <pc:docMk/>
            <pc:sldMk cId="288071765" sldId="263"/>
            <ac:spMk id="4" creationId="{AF237916-CF44-3B37-9EA0-E73E448C1DEF}"/>
          </ac:spMkLst>
        </pc:spChg>
        <pc:spChg chg="add mod">
          <ac:chgData name="Wyatt Michael Watson" userId="S::wmw47@nau.edu::7d4ebdf7-9904-4cc3-927d-221c9f471ec8" providerId="AD" clId="Web-{BCAD45E3-04A0-40BF-A4D3-AA24B92268B9}" dt="2022-09-20T23:32:49.488" v="355" actId="20577"/>
          <ac:spMkLst>
            <pc:docMk/>
            <pc:sldMk cId="288071765" sldId="263"/>
            <ac:spMk id="5" creationId="{1D2E2AD1-5F92-9C04-79EC-762F9DF52E04}"/>
          </ac:spMkLst>
        </pc:spChg>
        <pc:picChg chg="mod">
          <ac:chgData name="Wyatt Michael Watson" userId="S::wmw47@nau.edu::7d4ebdf7-9904-4cc3-927d-221c9f471ec8" providerId="AD" clId="Web-{BCAD45E3-04A0-40BF-A4D3-AA24B92268B9}" dt="2022-09-20T23:32:40.973" v="350" actId="1076"/>
          <ac:picMkLst>
            <pc:docMk/>
            <pc:sldMk cId="288071765" sldId="263"/>
            <ac:picMk id="13" creationId="{8DD9B5C0-E618-9EE5-9048-9704DC4E770D}"/>
          </ac:picMkLst>
        </pc:picChg>
      </pc:sldChg>
      <pc:sldChg chg="modSp">
        <pc:chgData name="Wyatt Michael Watson" userId="S::wmw47@nau.edu::7d4ebdf7-9904-4cc3-927d-221c9f471ec8" providerId="AD" clId="Web-{BCAD45E3-04A0-40BF-A4D3-AA24B92268B9}" dt="2022-09-20T23:33:51.427" v="363" actId="1076"/>
        <pc:sldMkLst>
          <pc:docMk/>
          <pc:sldMk cId="4283729286" sldId="265"/>
        </pc:sldMkLst>
        <pc:spChg chg="mod">
          <ac:chgData name="Wyatt Michael Watson" userId="S::wmw47@nau.edu::7d4ebdf7-9904-4cc3-927d-221c9f471ec8" providerId="AD" clId="Web-{BCAD45E3-04A0-40BF-A4D3-AA24B92268B9}" dt="2022-09-20T23:33:51.427" v="363" actId="1076"/>
          <ac:spMkLst>
            <pc:docMk/>
            <pc:sldMk cId="4283729286" sldId="265"/>
            <ac:spMk id="2" creationId="{08127C67-E50B-6208-34E6-BB9A0CB65838}"/>
          </ac:spMkLst>
        </pc:spChg>
      </pc:sldChg>
      <pc:sldChg chg="modSp">
        <pc:chgData name="Wyatt Michael Watson" userId="S::wmw47@nau.edu::7d4ebdf7-9904-4cc3-927d-221c9f471ec8" providerId="AD" clId="Web-{BCAD45E3-04A0-40BF-A4D3-AA24B92268B9}" dt="2022-09-20T23:35:57.024" v="376" actId="20577"/>
        <pc:sldMkLst>
          <pc:docMk/>
          <pc:sldMk cId="3307027894" sldId="266"/>
        </pc:sldMkLst>
        <pc:spChg chg="mod">
          <ac:chgData name="Wyatt Michael Watson" userId="S::wmw47@nau.edu::7d4ebdf7-9904-4cc3-927d-221c9f471ec8" providerId="AD" clId="Web-{BCAD45E3-04A0-40BF-A4D3-AA24B92268B9}" dt="2022-09-20T23:34:02.381" v="365" actId="1076"/>
          <ac:spMkLst>
            <pc:docMk/>
            <pc:sldMk cId="3307027894" sldId="266"/>
            <ac:spMk id="2" creationId="{4DD8D55E-A435-044F-5D6D-6213B8CD3FAE}"/>
          </ac:spMkLst>
        </pc:spChg>
        <pc:spChg chg="mod">
          <ac:chgData name="Wyatt Michael Watson" userId="S::wmw47@nau.edu::7d4ebdf7-9904-4cc3-927d-221c9f471ec8" providerId="AD" clId="Web-{BCAD45E3-04A0-40BF-A4D3-AA24B92268B9}" dt="2022-09-20T23:35:57.024" v="376" actId="20577"/>
          <ac:spMkLst>
            <pc:docMk/>
            <pc:sldMk cId="3307027894" sldId="266"/>
            <ac:spMk id="3" creationId="{169C3667-4528-9E95-79F9-EB183406ED8F}"/>
          </ac:spMkLst>
        </pc:spChg>
      </pc:sldChg>
      <pc:sldChg chg="modSp">
        <pc:chgData name="Wyatt Michael Watson" userId="S::wmw47@nau.edu::7d4ebdf7-9904-4cc3-927d-221c9f471ec8" providerId="AD" clId="Web-{BCAD45E3-04A0-40BF-A4D3-AA24B92268B9}" dt="2022-09-20T23:27:07.231" v="262" actId="1076"/>
        <pc:sldMkLst>
          <pc:docMk/>
          <pc:sldMk cId="1293664421" sldId="267"/>
        </pc:sldMkLst>
        <pc:spChg chg="mod">
          <ac:chgData name="Wyatt Michael Watson" userId="S::wmw47@nau.edu::7d4ebdf7-9904-4cc3-927d-221c9f471ec8" providerId="AD" clId="Web-{BCAD45E3-04A0-40BF-A4D3-AA24B92268B9}" dt="2022-09-20T23:27:07.231" v="262" actId="1076"/>
          <ac:spMkLst>
            <pc:docMk/>
            <pc:sldMk cId="1293664421" sldId="267"/>
            <ac:spMk id="2" creationId="{F3264C25-EF06-BF41-B1BC-555B4A15C269}"/>
          </ac:spMkLst>
        </pc:spChg>
      </pc:sldChg>
      <pc:sldChg chg="modSp">
        <pc:chgData name="Wyatt Michael Watson" userId="S::wmw47@nau.edu::7d4ebdf7-9904-4cc3-927d-221c9f471ec8" providerId="AD" clId="Web-{BCAD45E3-04A0-40BF-A4D3-AA24B92268B9}" dt="2022-09-20T23:33:20.817" v="359" actId="1076"/>
        <pc:sldMkLst>
          <pc:docMk/>
          <pc:sldMk cId="3302631617" sldId="268"/>
        </pc:sldMkLst>
        <pc:spChg chg="mod">
          <ac:chgData name="Wyatt Michael Watson" userId="S::wmw47@nau.edu::7d4ebdf7-9904-4cc3-927d-221c9f471ec8" providerId="AD" clId="Web-{BCAD45E3-04A0-40BF-A4D3-AA24B92268B9}" dt="2022-09-20T23:33:20.817" v="359" actId="1076"/>
          <ac:spMkLst>
            <pc:docMk/>
            <pc:sldMk cId="3302631617" sldId="268"/>
            <ac:spMk id="3" creationId="{9FCE2E76-C705-1839-B357-5859F96853EB}"/>
          </ac:spMkLst>
        </pc:spChg>
      </pc:sldChg>
      <pc:sldChg chg="addSp modSp">
        <pc:chgData name="Wyatt Michael Watson" userId="S::wmw47@nau.edu::7d4ebdf7-9904-4cc3-927d-221c9f471ec8" providerId="AD" clId="Web-{BCAD45E3-04A0-40BF-A4D3-AA24B92268B9}" dt="2022-09-20T23:29:12.546" v="305" actId="20577"/>
        <pc:sldMkLst>
          <pc:docMk/>
          <pc:sldMk cId="1950219882" sldId="269"/>
        </pc:sldMkLst>
        <pc:spChg chg="mod">
          <ac:chgData name="Wyatt Michael Watson" userId="S::wmw47@nau.edu::7d4ebdf7-9904-4cc3-927d-221c9f471ec8" providerId="AD" clId="Web-{BCAD45E3-04A0-40BF-A4D3-AA24B92268B9}" dt="2022-09-20T23:24:24.742" v="210" actId="1076"/>
          <ac:spMkLst>
            <pc:docMk/>
            <pc:sldMk cId="1950219882" sldId="269"/>
            <ac:spMk id="2" creationId="{C1290CB5-F21D-FCA1-FC30-460EE28EA3B6}"/>
          </ac:spMkLst>
        </pc:spChg>
        <pc:spChg chg="mod">
          <ac:chgData name="Wyatt Michael Watson" userId="S::wmw47@nau.edu::7d4ebdf7-9904-4cc3-927d-221c9f471ec8" providerId="AD" clId="Web-{BCAD45E3-04A0-40BF-A4D3-AA24B92268B9}" dt="2022-09-20T23:29:12.546" v="305" actId="20577"/>
          <ac:spMkLst>
            <pc:docMk/>
            <pc:sldMk cId="1950219882" sldId="269"/>
            <ac:spMk id="3" creationId="{1401F61C-B8DF-F5DF-1330-7AD6A54EAC3F}"/>
          </ac:spMkLst>
        </pc:spChg>
        <pc:spChg chg="add mod">
          <ac:chgData name="Wyatt Michael Watson" userId="S::wmw47@nau.edu::7d4ebdf7-9904-4cc3-927d-221c9f471ec8" providerId="AD" clId="Web-{BCAD45E3-04A0-40BF-A4D3-AA24B92268B9}" dt="2022-09-20T23:24:29.977" v="212" actId="20577"/>
          <ac:spMkLst>
            <pc:docMk/>
            <pc:sldMk cId="1950219882" sldId="269"/>
            <ac:spMk id="6" creationId="{985E4866-32A9-A2FE-A8AE-5BFA72215DC5}"/>
          </ac:spMkLst>
        </pc:spChg>
        <pc:spChg chg="add mod">
          <ac:chgData name="Wyatt Michael Watson" userId="S::wmw47@nau.edu::7d4ebdf7-9904-4cc3-927d-221c9f471ec8" providerId="AD" clId="Web-{BCAD45E3-04A0-40BF-A4D3-AA24B92268B9}" dt="2022-09-20T23:24:33.462" v="213" actId="20577"/>
          <ac:spMkLst>
            <pc:docMk/>
            <pc:sldMk cId="1950219882" sldId="269"/>
            <ac:spMk id="8" creationId="{5541E3E2-1D9E-BEC2-C40B-0ACDCF126C2A}"/>
          </ac:spMkLst>
        </pc:spChg>
        <pc:picChg chg="mod">
          <ac:chgData name="Wyatt Michael Watson" userId="S::wmw47@nau.edu::7d4ebdf7-9904-4cc3-927d-221c9f471ec8" providerId="AD" clId="Web-{BCAD45E3-04A0-40BF-A4D3-AA24B92268B9}" dt="2022-09-20T23:13:32.024" v="1" actId="1076"/>
          <ac:picMkLst>
            <pc:docMk/>
            <pc:sldMk cId="1950219882" sldId="269"/>
            <ac:picMk id="5" creationId="{7FBE8058-5CB3-A52E-5381-C870E47CBC90}"/>
          </ac:picMkLst>
        </pc:picChg>
        <pc:picChg chg="mod">
          <ac:chgData name="Wyatt Michael Watson" userId="S::wmw47@nau.edu::7d4ebdf7-9904-4cc3-927d-221c9f471ec8" providerId="AD" clId="Web-{BCAD45E3-04A0-40BF-A4D3-AA24B92268B9}" dt="2022-09-20T23:13:28.681" v="0" actId="1076"/>
          <ac:picMkLst>
            <pc:docMk/>
            <pc:sldMk cId="1950219882" sldId="269"/>
            <ac:picMk id="7" creationId="{20F5B90D-54E2-6B95-9C10-0FA24FFCEB6D}"/>
          </ac:picMkLst>
        </pc:picChg>
      </pc:sldChg>
    </pc:docChg>
  </pc:docChgLst>
  <pc:docChgLst>
    <pc:chgData name="David Lincoln Brooks" userId="59191960-2c71-47cf-987f-19acef8a059e" providerId="ADAL" clId="{77DC148D-64BA-C840-BAC1-53C22A80530C}"/>
    <pc:docChg chg="custSel modSld">
      <pc:chgData name="David Lincoln Brooks" userId="59191960-2c71-47cf-987f-19acef8a059e" providerId="ADAL" clId="{77DC148D-64BA-C840-BAC1-53C22A80530C}" dt="2023-04-09T20:07:02.283" v="296" actId="12385"/>
      <pc:docMkLst>
        <pc:docMk/>
      </pc:docMkLst>
      <pc:sldChg chg="modSp mod">
        <pc:chgData name="David Lincoln Brooks" userId="59191960-2c71-47cf-987f-19acef8a059e" providerId="ADAL" clId="{77DC148D-64BA-C840-BAC1-53C22A80530C}" dt="2023-04-09T20:07:02.283" v="296" actId="12385"/>
        <pc:sldMkLst>
          <pc:docMk/>
          <pc:sldMk cId="757154269" sldId="317"/>
        </pc:sldMkLst>
        <pc:graphicFrameChg chg="mod modGraphic">
          <ac:chgData name="David Lincoln Brooks" userId="59191960-2c71-47cf-987f-19acef8a059e" providerId="ADAL" clId="{77DC148D-64BA-C840-BAC1-53C22A80530C}" dt="2023-04-09T20:07:02.283" v="296" actId="12385"/>
          <ac:graphicFrameMkLst>
            <pc:docMk/>
            <pc:sldMk cId="757154269" sldId="317"/>
            <ac:graphicFrameMk id="6" creationId="{F90B84F2-0920-19B3-3BC9-174ADF6E5DF0}"/>
          </ac:graphicFrameMkLst>
        </pc:graphicFrameChg>
      </pc:sldChg>
    </pc:docChg>
  </pc:docChgLst>
  <pc:docChgLst>
    <pc:chgData name="Joshua Connor Hattaway" userId="S::jch467@nau.edu::cd8dd509-694e-450d-b3b9-fcbb32b42d5c" providerId="AD" clId="Web-{94C29D6A-C42E-445E-83A5-C7DB46020C24}"/>
    <pc:docChg chg="modSld">
      <pc:chgData name="Joshua Connor Hattaway" userId="S::jch467@nau.edu::cd8dd509-694e-450d-b3b9-fcbb32b42d5c" providerId="AD" clId="Web-{94C29D6A-C42E-445E-83A5-C7DB46020C24}" dt="2023-02-10T22:19:29.461" v="6" actId="1076"/>
      <pc:docMkLst>
        <pc:docMk/>
      </pc:docMkLst>
      <pc:sldChg chg="addSp modSp">
        <pc:chgData name="Joshua Connor Hattaway" userId="S::jch467@nau.edu::cd8dd509-694e-450d-b3b9-fcbb32b42d5c" providerId="AD" clId="Web-{94C29D6A-C42E-445E-83A5-C7DB46020C24}" dt="2023-02-10T22:19:29.461" v="6" actId="1076"/>
        <pc:sldMkLst>
          <pc:docMk/>
          <pc:sldMk cId="4097340104" sldId="301"/>
        </pc:sldMkLst>
        <pc:spChg chg="mod">
          <ac:chgData name="Joshua Connor Hattaway" userId="S::jch467@nau.edu::cd8dd509-694e-450d-b3b9-fcbb32b42d5c" providerId="AD" clId="Web-{94C29D6A-C42E-445E-83A5-C7DB46020C24}" dt="2023-02-10T22:19:00.600" v="4" actId="20577"/>
          <ac:spMkLst>
            <pc:docMk/>
            <pc:sldMk cId="4097340104" sldId="301"/>
            <ac:spMk id="3" creationId="{12EB22F2-4996-6E82-D91F-384867289B11}"/>
          </ac:spMkLst>
        </pc:spChg>
        <pc:spChg chg="add mod">
          <ac:chgData name="Joshua Connor Hattaway" userId="S::jch467@nau.edu::cd8dd509-694e-450d-b3b9-fcbb32b42d5c" providerId="AD" clId="Web-{94C29D6A-C42E-445E-83A5-C7DB46020C24}" dt="2023-02-10T22:19:29.461" v="6" actId="1076"/>
          <ac:spMkLst>
            <pc:docMk/>
            <pc:sldMk cId="4097340104" sldId="301"/>
            <ac:spMk id="5" creationId="{B919274D-EB92-31A2-E461-5584DE21414A}"/>
          </ac:spMkLst>
        </pc:spChg>
        <pc:picChg chg="add mod">
          <ac:chgData name="Joshua Connor Hattaway" userId="S::jch467@nau.edu::cd8dd509-694e-450d-b3b9-fcbb32b42d5c" providerId="AD" clId="Web-{94C29D6A-C42E-445E-83A5-C7DB46020C24}" dt="2023-02-10T22:18:50.693" v="1" actId="1076"/>
          <ac:picMkLst>
            <pc:docMk/>
            <pc:sldMk cId="4097340104" sldId="301"/>
            <ac:picMk id="4" creationId="{1EA961E1-DBD5-A528-69C8-49D4B54C514A}"/>
          </ac:picMkLst>
        </pc:picChg>
      </pc:sldChg>
    </pc:docChg>
  </pc:docChgLst>
  <pc:docChgLst>
    <pc:chgData name="Joshua Connor Hattaway" userId="S::jch467@nau.edu::cd8dd509-694e-450d-b3b9-fcbb32b42d5c" providerId="AD" clId="Web-{0482E123-36E6-4CFC-9DFB-68C1DE8A9F6E}"/>
    <pc:docChg chg="modSld">
      <pc:chgData name="Joshua Connor Hattaway" userId="S::jch467@nau.edu::cd8dd509-694e-450d-b3b9-fcbb32b42d5c" providerId="AD" clId="Web-{0482E123-36E6-4CFC-9DFB-68C1DE8A9F6E}" dt="2023-03-10T00:53:32.700" v="1"/>
      <pc:docMkLst>
        <pc:docMk/>
      </pc:docMkLst>
      <pc:sldChg chg="modSp">
        <pc:chgData name="Joshua Connor Hattaway" userId="S::jch467@nau.edu::cd8dd509-694e-450d-b3b9-fcbb32b42d5c" providerId="AD" clId="Web-{0482E123-36E6-4CFC-9DFB-68C1DE8A9F6E}" dt="2023-03-10T00:53:32.700" v="1"/>
        <pc:sldMkLst>
          <pc:docMk/>
          <pc:sldMk cId="3601906559" sldId="299"/>
        </pc:sldMkLst>
        <pc:graphicFrameChg chg="modGraphic">
          <ac:chgData name="Joshua Connor Hattaway" userId="S::jch467@nau.edu::cd8dd509-694e-450d-b3b9-fcbb32b42d5c" providerId="AD" clId="Web-{0482E123-36E6-4CFC-9DFB-68C1DE8A9F6E}" dt="2023-03-10T00:53:32.700" v="1"/>
          <ac:graphicFrameMkLst>
            <pc:docMk/>
            <pc:sldMk cId="3601906559" sldId="299"/>
            <ac:graphicFrameMk id="7" creationId="{2E7684CB-1008-B37C-C82E-5FC87012334B}"/>
          </ac:graphicFrameMkLst>
        </pc:graphicFrameChg>
      </pc:sldChg>
    </pc:docChg>
  </pc:docChgLst>
  <pc:docChgLst>
    <pc:chgData name="Joshua Connor Hattaway" userId="S::jch467@nau.edu::cd8dd509-694e-450d-b3b9-fcbb32b42d5c" providerId="AD" clId="Web-{2DA80FEB-F3DB-4BC3-8877-01BBAE41F0DE}"/>
    <pc:docChg chg="modSld">
      <pc:chgData name="Joshua Connor Hattaway" userId="S::jch467@nau.edu::cd8dd509-694e-450d-b3b9-fcbb32b42d5c" providerId="AD" clId="Web-{2DA80FEB-F3DB-4BC3-8877-01BBAE41F0DE}" dt="2023-04-23T17:11:40.257" v="51" actId="14100"/>
      <pc:docMkLst>
        <pc:docMk/>
      </pc:docMkLst>
      <pc:sldChg chg="modSp">
        <pc:chgData name="Joshua Connor Hattaway" userId="S::jch467@nau.edu::cd8dd509-694e-450d-b3b9-fcbb32b42d5c" providerId="AD" clId="Web-{2DA80FEB-F3DB-4BC3-8877-01BBAE41F0DE}" dt="2023-04-23T17:11:06.223" v="37" actId="14100"/>
        <pc:sldMkLst>
          <pc:docMk/>
          <pc:sldMk cId="974308612" sldId="323"/>
        </pc:sldMkLst>
        <pc:spChg chg="mod">
          <ac:chgData name="Joshua Connor Hattaway" userId="S::jch467@nau.edu::cd8dd509-694e-450d-b3b9-fcbb32b42d5c" providerId="AD" clId="Web-{2DA80FEB-F3DB-4BC3-8877-01BBAE41F0DE}" dt="2023-04-23T17:11:06.223" v="37" actId="14100"/>
          <ac:spMkLst>
            <pc:docMk/>
            <pc:sldMk cId="974308612" sldId="323"/>
            <ac:spMk id="549" creationId="{2F921EC5-0B69-0233-8FEC-B47376E30593}"/>
          </ac:spMkLst>
        </pc:spChg>
      </pc:sldChg>
      <pc:sldChg chg="modSp">
        <pc:chgData name="Joshua Connor Hattaway" userId="S::jch467@nau.edu::cd8dd509-694e-450d-b3b9-fcbb32b42d5c" providerId="AD" clId="Web-{2DA80FEB-F3DB-4BC3-8877-01BBAE41F0DE}" dt="2023-04-23T17:10:25.455" v="17" actId="20577"/>
        <pc:sldMkLst>
          <pc:docMk/>
          <pc:sldMk cId="1162654415" sldId="325"/>
        </pc:sldMkLst>
        <pc:spChg chg="mod">
          <ac:chgData name="Joshua Connor Hattaway" userId="S::jch467@nau.edu::cd8dd509-694e-450d-b3b9-fcbb32b42d5c" providerId="AD" clId="Web-{2DA80FEB-F3DB-4BC3-8877-01BBAE41F0DE}" dt="2023-04-23T17:10:25.455" v="17" actId="20577"/>
          <ac:spMkLst>
            <pc:docMk/>
            <pc:sldMk cId="1162654415" sldId="325"/>
            <ac:spMk id="102" creationId="{2CE1B252-75FA-A2E6-9DAB-B4FCD15ADF61}"/>
          </ac:spMkLst>
        </pc:spChg>
      </pc:sldChg>
      <pc:sldChg chg="modSp">
        <pc:chgData name="Joshua Connor Hattaway" userId="S::jch467@nau.edu::cd8dd509-694e-450d-b3b9-fcbb32b42d5c" providerId="AD" clId="Web-{2DA80FEB-F3DB-4BC3-8877-01BBAE41F0DE}" dt="2023-04-23T17:11:40.257" v="51" actId="14100"/>
        <pc:sldMkLst>
          <pc:docMk/>
          <pc:sldMk cId="3894925774" sldId="328"/>
        </pc:sldMkLst>
        <pc:spChg chg="mod">
          <ac:chgData name="Joshua Connor Hattaway" userId="S::jch467@nau.edu::cd8dd509-694e-450d-b3b9-fcbb32b42d5c" providerId="AD" clId="Web-{2DA80FEB-F3DB-4BC3-8877-01BBAE41F0DE}" dt="2023-04-23T17:11:40.257" v="51" actId="14100"/>
          <ac:spMkLst>
            <pc:docMk/>
            <pc:sldMk cId="3894925774" sldId="328"/>
            <ac:spMk id="4" creationId="{9D0D2A70-93CA-0795-C7E4-C4AF8414E18D}"/>
          </ac:spMkLst>
        </pc:spChg>
      </pc:sldChg>
    </pc:docChg>
  </pc:docChgLst>
  <pc:docChgLst>
    <pc:chgData name="Paul Wayne Howell" userId="S::pwh45@nau.edu::73aa1722-a551-45ae-8bc1-e5c41fb0b78c" providerId="AD" clId="Web-{64EBD534-A90E-4BA2-B739-C630CB021F34}"/>
    <pc:docChg chg="addSld delSld modSld sldOrd">
      <pc:chgData name="Paul Wayne Howell" userId="S::pwh45@nau.edu::73aa1722-a551-45ae-8bc1-e5c41fb0b78c" providerId="AD" clId="Web-{64EBD534-A90E-4BA2-B739-C630CB021F34}" dt="2022-10-11T19:09:43.929" v="1532" actId="20577"/>
      <pc:docMkLst>
        <pc:docMk/>
      </pc:docMkLst>
      <pc:sldChg chg="modSp">
        <pc:chgData name="Paul Wayne Howell" userId="S::pwh45@nau.edu::73aa1722-a551-45ae-8bc1-e5c41fb0b78c" providerId="AD" clId="Web-{64EBD534-A90E-4BA2-B739-C630CB021F34}" dt="2022-10-11T18:28:54.140" v="894" actId="20577"/>
        <pc:sldMkLst>
          <pc:docMk/>
          <pc:sldMk cId="3030885496" sldId="275"/>
        </pc:sldMkLst>
        <pc:spChg chg="mod">
          <ac:chgData name="Paul Wayne Howell" userId="S::pwh45@nau.edu::73aa1722-a551-45ae-8bc1-e5c41fb0b78c" providerId="AD" clId="Web-{64EBD534-A90E-4BA2-B739-C630CB021F34}" dt="2022-10-11T18:28:54.140" v="894" actId="20577"/>
          <ac:spMkLst>
            <pc:docMk/>
            <pc:sldMk cId="3030885496" sldId="275"/>
            <ac:spMk id="3" creationId="{9FCE2E76-C705-1839-B357-5859F96853EB}"/>
          </ac:spMkLst>
        </pc:spChg>
      </pc:sldChg>
      <pc:sldChg chg="modSp">
        <pc:chgData name="Paul Wayne Howell" userId="S::pwh45@nau.edu::73aa1722-a551-45ae-8bc1-e5c41fb0b78c" providerId="AD" clId="Web-{64EBD534-A90E-4BA2-B739-C630CB021F34}" dt="2022-10-11T17:41:50.748" v="188" actId="20577"/>
        <pc:sldMkLst>
          <pc:docMk/>
          <pc:sldMk cId="2180551773" sldId="278"/>
        </pc:sldMkLst>
        <pc:spChg chg="mod">
          <ac:chgData name="Paul Wayne Howell" userId="S::pwh45@nau.edu::73aa1722-a551-45ae-8bc1-e5c41fb0b78c" providerId="AD" clId="Web-{64EBD534-A90E-4BA2-B739-C630CB021F34}" dt="2022-10-11T17:41:50.748" v="188" actId="20577"/>
          <ac:spMkLst>
            <pc:docMk/>
            <pc:sldMk cId="2180551773" sldId="278"/>
            <ac:spMk id="3" creationId="{C47AB992-AD16-52C2-6817-5C751BF40788}"/>
          </ac:spMkLst>
        </pc:spChg>
        <pc:spChg chg="mod">
          <ac:chgData name="Paul Wayne Howell" userId="S::pwh45@nau.edu::73aa1722-a551-45ae-8bc1-e5c41fb0b78c" providerId="AD" clId="Web-{64EBD534-A90E-4BA2-B739-C630CB021F34}" dt="2022-10-11T17:35:26.786" v="159" actId="20577"/>
          <ac:spMkLst>
            <pc:docMk/>
            <pc:sldMk cId="2180551773" sldId="278"/>
            <ac:spMk id="5" creationId="{1AA24DBB-C163-750E-13DD-CBFC21549A2A}"/>
          </ac:spMkLst>
        </pc:spChg>
      </pc:sldChg>
      <pc:sldChg chg="ord">
        <pc:chgData name="Paul Wayne Howell" userId="S::pwh45@nau.edu::73aa1722-a551-45ae-8bc1-e5c41fb0b78c" providerId="AD" clId="Web-{64EBD534-A90E-4BA2-B739-C630CB021F34}" dt="2022-10-11T17:14:01.460" v="89"/>
        <pc:sldMkLst>
          <pc:docMk/>
          <pc:sldMk cId="2206497485" sldId="279"/>
        </pc:sldMkLst>
      </pc:sldChg>
      <pc:sldChg chg="addSp delSp ord">
        <pc:chgData name="Paul Wayne Howell" userId="S::pwh45@nau.edu::73aa1722-a551-45ae-8bc1-e5c41fb0b78c" providerId="AD" clId="Web-{64EBD534-A90E-4BA2-B739-C630CB021F34}" dt="2022-10-11T16:49:35.302" v="2"/>
        <pc:sldMkLst>
          <pc:docMk/>
          <pc:sldMk cId="4033094788" sldId="281"/>
        </pc:sldMkLst>
        <pc:picChg chg="add del">
          <ac:chgData name="Paul Wayne Howell" userId="S::pwh45@nau.edu::73aa1722-a551-45ae-8bc1-e5c41fb0b78c" providerId="AD" clId="Web-{64EBD534-A90E-4BA2-B739-C630CB021F34}" dt="2022-10-11T16:47:35.659" v="1"/>
          <ac:picMkLst>
            <pc:docMk/>
            <pc:sldMk cId="4033094788" sldId="281"/>
            <ac:picMk id="7" creationId="{6BD6D44A-8558-9FB7-5140-715D4E6629ED}"/>
          </ac:picMkLst>
        </pc:picChg>
      </pc:sldChg>
      <pc:sldChg chg="addSp modSp">
        <pc:chgData name="Paul Wayne Howell" userId="S::pwh45@nau.edu::73aa1722-a551-45ae-8bc1-e5c41fb0b78c" providerId="AD" clId="Web-{64EBD534-A90E-4BA2-B739-C630CB021F34}" dt="2022-10-11T18:32:14.925" v="955" actId="1076"/>
        <pc:sldMkLst>
          <pc:docMk/>
          <pc:sldMk cId="47762624" sldId="282"/>
        </pc:sldMkLst>
        <pc:spChg chg="mod">
          <ac:chgData name="Paul Wayne Howell" userId="S::pwh45@nau.edu::73aa1722-a551-45ae-8bc1-e5c41fb0b78c" providerId="AD" clId="Web-{64EBD534-A90E-4BA2-B739-C630CB021F34}" dt="2022-10-11T18:31:55.206" v="952" actId="1076"/>
          <ac:spMkLst>
            <pc:docMk/>
            <pc:sldMk cId="47762624" sldId="282"/>
            <ac:spMk id="2" creationId="{8B8C4DDA-1CFF-26B4-13C9-0404E66B87FD}"/>
          </ac:spMkLst>
        </pc:spChg>
        <pc:spChg chg="mod">
          <ac:chgData name="Paul Wayne Howell" userId="S::pwh45@nau.edu::73aa1722-a551-45ae-8bc1-e5c41fb0b78c" providerId="AD" clId="Web-{64EBD534-A90E-4BA2-B739-C630CB021F34}" dt="2022-10-11T16:54:31.793" v="30" actId="20577"/>
          <ac:spMkLst>
            <pc:docMk/>
            <pc:sldMk cId="47762624" sldId="282"/>
            <ac:spMk id="3" creationId="{F1D376CD-E5D5-43B7-375F-15AD9FD2653E}"/>
          </ac:spMkLst>
        </pc:spChg>
        <pc:spChg chg="add mod">
          <ac:chgData name="Paul Wayne Howell" userId="S::pwh45@nau.edu::73aa1722-a551-45ae-8bc1-e5c41fb0b78c" providerId="AD" clId="Web-{64EBD534-A90E-4BA2-B739-C630CB021F34}" dt="2022-10-11T18:31:57.378" v="953" actId="1076"/>
          <ac:spMkLst>
            <pc:docMk/>
            <pc:sldMk cId="47762624" sldId="282"/>
            <ac:spMk id="4" creationId="{BD1D78B3-0D99-1C68-F083-50F22376E12D}"/>
          </ac:spMkLst>
        </pc:spChg>
        <pc:picChg chg="add mod">
          <ac:chgData name="Paul Wayne Howell" userId="S::pwh45@nau.edu::73aa1722-a551-45ae-8bc1-e5c41fb0b78c" providerId="AD" clId="Web-{64EBD534-A90E-4BA2-B739-C630CB021F34}" dt="2022-10-11T18:32:14.925" v="955" actId="1076"/>
          <ac:picMkLst>
            <pc:docMk/>
            <pc:sldMk cId="47762624" sldId="282"/>
            <ac:picMk id="6" creationId="{E367B435-368C-4EC9-A870-FE5A2C38211E}"/>
          </ac:picMkLst>
        </pc:picChg>
      </pc:sldChg>
      <pc:sldChg chg="modSp ord">
        <pc:chgData name="Paul Wayne Howell" userId="S::pwh45@nau.edu::73aa1722-a551-45ae-8bc1-e5c41fb0b78c" providerId="AD" clId="Web-{64EBD534-A90E-4BA2-B739-C630CB021F34}" dt="2022-10-11T17:13:32.944" v="88"/>
        <pc:sldMkLst>
          <pc:docMk/>
          <pc:sldMk cId="2173465788" sldId="283"/>
        </pc:sldMkLst>
        <pc:graphicFrameChg chg="mod modGraphic">
          <ac:chgData name="Paul Wayne Howell" userId="S::pwh45@nau.edu::73aa1722-a551-45ae-8bc1-e5c41fb0b78c" providerId="AD" clId="Web-{64EBD534-A90E-4BA2-B739-C630CB021F34}" dt="2022-10-11T17:13:32.944" v="88"/>
          <ac:graphicFrameMkLst>
            <pc:docMk/>
            <pc:sldMk cId="2173465788" sldId="283"/>
            <ac:graphicFrameMk id="7" creationId="{66A2E6D5-721D-3F1A-134F-BC02DB810E8E}"/>
          </ac:graphicFrameMkLst>
        </pc:graphicFrameChg>
        <pc:picChg chg="mod">
          <ac:chgData name="Paul Wayne Howell" userId="S::pwh45@nau.edu::73aa1722-a551-45ae-8bc1-e5c41fb0b78c" providerId="AD" clId="Web-{64EBD534-A90E-4BA2-B739-C630CB021F34}" dt="2022-10-11T17:13:28.553" v="87" actId="1076"/>
          <ac:picMkLst>
            <pc:docMk/>
            <pc:sldMk cId="2173465788" sldId="283"/>
            <ac:picMk id="13" creationId="{CF339819-4C56-E10D-CFE1-3D225C5E3EE5}"/>
          </ac:picMkLst>
        </pc:picChg>
      </pc:sldChg>
      <pc:sldChg chg="modSp ord">
        <pc:chgData name="Paul Wayne Howell" userId="S::pwh45@nau.edu::73aa1722-a551-45ae-8bc1-e5c41fb0b78c" providerId="AD" clId="Web-{64EBD534-A90E-4BA2-B739-C630CB021F34}" dt="2022-10-11T19:03:52.984" v="1361" actId="20577"/>
        <pc:sldMkLst>
          <pc:docMk/>
          <pc:sldMk cId="2304769858" sldId="284"/>
        </pc:sldMkLst>
        <pc:spChg chg="mod">
          <ac:chgData name="Paul Wayne Howell" userId="S::pwh45@nau.edu::73aa1722-a551-45ae-8bc1-e5c41fb0b78c" providerId="AD" clId="Web-{64EBD534-A90E-4BA2-B739-C630CB021F34}" dt="2022-10-11T19:03:52.984" v="1361" actId="20577"/>
          <ac:spMkLst>
            <pc:docMk/>
            <pc:sldMk cId="2304769858" sldId="284"/>
            <ac:spMk id="3" creationId="{CD74E086-0E92-86DB-33AB-D352E4C99609}"/>
          </ac:spMkLst>
        </pc:spChg>
      </pc:sldChg>
      <pc:sldChg chg="modSp add replId">
        <pc:chgData name="Paul Wayne Howell" userId="S::pwh45@nau.edu::73aa1722-a551-45ae-8bc1-e5c41fb0b78c" providerId="AD" clId="Web-{64EBD534-A90E-4BA2-B739-C630CB021F34}" dt="2022-10-11T18:03:06.683" v="694" actId="20577"/>
        <pc:sldMkLst>
          <pc:docMk/>
          <pc:sldMk cId="1652488716" sldId="286"/>
        </pc:sldMkLst>
        <pc:spChg chg="mod">
          <ac:chgData name="Paul Wayne Howell" userId="S::pwh45@nau.edu::73aa1722-a551-45ae-8bc1-e5c41fb0b78c" providerId="AD" clId="Web-{64EBD534-A90E-4BA2-B739-C630CB021F34}" dt="2022-10-11T17:49:39.227" v="263" actId="20577"/>
          <ac:spMkLst>
            <pc:docMk/>
            <pc:sldMk cId="1652488716" sldId="286"/>
            <ac:spMk id="2" creationId="{6C82A061-1015-E391-79F0-BEC75209D7E1}"/>
          </ac:spMkLst>
        </pc:spChg>
        <pc:spChg chg="mod">
          <ac:chgData name="Paul Wayne Howell" userId="S::pwh45@nau.edu::73aa1722-a551-45ae-8bc1-e5c41fb0b78c" providerId="AD" clId="Web-{64EBD534-A90E-4BA2-B739-C630CB021F34}" dt="2022-10-11T18:03:06.683" v="694" actId="20577"/>
          <ac:spMkLst>
            <pc:docMk/>
            <pc:sldMk cId="1652488716" sldId="286"/>
            <ac:spMk id="3" creationId="{FB3B663A-35D9-A433-EF66-FB109023B981}"/>
          </ac:spMkLst>
        </pc:spChg>
      </pc:sldChg>
      <pc:sldChg chg="add del replId">
        <pc:chgData name="Paul Wayne Howell" userId="S::pwh45@nau.edu::73aa1722-a551-45ae-8bc1-e5c41fb0b78c" providerId="AD" clId="Web-{64EBD534-A90E-4BA2-B739-C630CB021F34}" dt="2022-10-11T17:45:59.472" v="194"/>
        <pc:sldMkLst>
          <pc:docMk/>
          <pc:sldMk cId="2856136769" sldId="286"/>
        </pc:sldMkLst>
      </pc:sldChg>
      <pc:sldChg chg="add del replId">
        <pc:chgData name="Paul Wayne Howell" userId="S::pwh45@nau.edu::73aa1722-a551-45ae-8bc1-e5c41fb0b78c" providerId="AD" clId="Web-{64EBD534-A90E-4BA2-B739-C630CB021F34}" dt="2022-10-11T17:45:59.472" v="193"/>
        <pc:sldMkLst>
          <pc:docMk/>
          <pc:sldMk cId="1108545880" sldId="287"/>
        </pc:sldMkLst>
      </pc:sldChg>
      <pc:sldChg chg="modSp add replId">
        <pc:chgData name="Paul Wayne Howell" userId="S::pwh45@nau.edu::73aa1722-a551-45ae-8bc1-e5c41fb0b78c" providerId="AD" clId="Web-{64EBD534-A90E-4BA2-B739-C630CB021F34}" dt="2022-10-11T18:00:41.414" v="543" actId="20577"/>
        <pc:sldMkLst>
          <pc:docMk/>
          <pc:sldMk cId="1492730027" sldId="287"/>
        </pc:sldMkLst>
        <pc:spChg chg="mod">
          <ac:chgData name="Paul Wayne Howell" userId="S::pwh45@nau.edu::73aa1722-a551-45ae-8bc1-e5c41fb0b78c" providerId="AD" clId="Web-{64EBD534-A90E-4BA2-B739-C630CB021F34}" dt="2022-10-11T17:49:32.680" v="262" actId="20577"/>
          <ac:spMkLst>
            <pc:docMk/>
            <pc:sldMk cId="1492730027" sldId="287"/>
            <ac:spMk id="2" creationId="{9D224C8D-AAC8-CDFD-EFA9-5484015C5A89}"/>
          </ac:spMkLst>
        </pc:spChg>
        <pc:spChg chg="mod">
          <ac:chgData name="Paul Wayne Howell" userId="S::pwh45@nau.edu::73aa1722-a551-45ae-8bc1-e5c41fb0b78c" providerId="AD" clId="Web-{64EBD534-A90E-4BA2-B739-C630CB021F34}" dt="2022-10-11T18:00:41.414" v="543" actId="20577"/>
          <ac:spMkLst>
            <pc:docMk/>
            <pc:sldMk cId="1492730027" sldId="287"/>
            <ac:spMk id="3" creationId="{DC0C639A-EC2B-DEBA-DA5A-49E6B17DB0AF}"/>
          </ac:spMkLst>
        </pc:spChg>
        <pc:spChg chg="mod">
          <ac:chgData name="Paul Wayne Howell" userId="S::pwh45@nau.edu::73aa1722-a551-45ae-8bc1-e5c41fb0b78c" providerId="AD" clId="Web-{64EBD534-A90E-4BA2-B739-C630CB021F34}" dt="2022-10-11T17:49:50.212" v="265" actId="20577"/>
          <ac:spMkLst>
            <pc:docMk/>
            <pc:sldMk cId="1492730027" sldId="287"/>
            <ac:spMk id="8" creationId="{AD7A6255-706E-AEA7-8D37-A22A22D6173C}"/>
          </ac:spMkLst>
        </pc:spChg>
      </pc:sldChg>
      <pc:sldChg chg="modSp add replId">
        <pc:chgData name="Paul Wayne Howell" userId="S::pwh45@nau.edu::73aa1722-a551-45ae-8bc1-e5c41fb0b78c" providerId="AD" clId="Web-{64EBD534-A90E-4BA2-B739-C630CB021F34}" dt="2022-10-11T17:53:53.217" v="308" actId="20577"/>
        <pc:sldMkLst>
          <pc:docMk/>
          <pc:sldMk cId="988385048" sldId="288"/>
        </pc:sldMkLst>
        <pc:spChg chg="mod">
          <ac:chgData name="Paul Wayne Howell" userId="S::pwh45@nau.edu::73aa1722-a551-45ae-8bc1-e5c41fb0b78c" providerId="AD" clId="Web-{64EBD534-A90E-4BA2-B739-C630CB021F34}" dt="2022-10-11T17:53:53.217" v="308" actId="20577"/>
          <ac:spMkLst>
            <pc:docMk/>
            <pc:sldMk cId="988385048" sldId="288"/>
            <ac:spMk id="3" creationId="{9B34C8D0-8C39-1125-B567-0375D27AE905}"/>
          </ac:spMkLst>
        </pc:spChg>
        <pc:spChg chg="mod">
          <ac:chgData name="Paul Wayne Howell" userId="S::pwh45@nau.edu::73aa1722-a551-45ae-8bc1-e5c41fb0b78c" providerId="AD" clId="Web-{64EBD534-A90E-4BA2-B739-C630CB021F34}" dt="2022-10-11T17:46:24.520" v="207" actId="20577"/>
          <ac:spMkLst>
            <pc:docMk/>
            <pc:sldMk cId="988385048" sldId="288"/>
            <ac:spMk id="5" creationId="{56DC8728-C579-5634-D80F-C5A6CFFE24B9}"/>
          </ac:spMkLst>
        </pc:spChg>
        <pc:spChg chg="mod">
          <ac:chgData name="Paul Wayne Howell" userId="S::pwh45@nau.edu::73aa1722-a551-45ae-8bc1-e5c41fb0b78c" providerId="AD" clId="Web-{64EBD534-A90E-4BA2-B739-C630CB021F34}" dt="2022-10-11T17:53:39.295" v="294" actId="1076"/>
          <ac:spMkLst>
            <pc:docMk/>
            <pc:sldMk cId="988385048" sldId="288"/>
            <ac:spMk id="9" creationId="{3A49D77E-944D-22E5-2733-EDF76DBD1120}"/>
          </ac:spMkLst>
        </pc:spChg>
        <pc:picChg chg="mod">
          <ac:chgData name="Paul Wayne Howell" userId="S::pwh45@nau.edu::73aa1722-a551-45ae-8bc1-e5c41fb0b78c" providerId="AD" clId="Web-{64EBD534-A90E-4BA2-B739-C630CB021F34}" dt="2022-10-11T17:53:33.654" v="293" actId="1076"/>
          <ac:picMkLst>
            <pc:docMk/>
            <pc:sldMk cId="988385048" sldId="288"/>
            <ac:picMk id="4" creationId="{CE0A63A5-207F-B48B-378A-91A6BB20A63D}"/>
          </ac:picMkLst>
        </pc:picChg>
      </pc:sldChg>
      <pc:sldChg chg="add del replId">
        <pc:chgData name="Paul Wayne Howell" userId="S::pwh45@nau.edu::73aa1722-a551-45ae-8bc1-e5c41fb0b78c" providerId="AD" clId="Web-{64EBD534-A90E-4BA2-B739-C630CB021F34}" dt="2022-10-11T17:45:59.472" v="192"/>
        <pc:sldMkLst>
          <pc:docMk/>
          <pc:sldMk cId="2411521737" sldId="288"/>
        </pc:sldMkLst>
      </pc:sldChg>
      <pc:sldChg chg="new del">
        <pc:chgData name="Paul Wayne Howell" userId="S::pwh45@nau.edu::73aa1722-a551-45ae-8bc1-e5c41fb0b78c" providerId="AD" clId="Web-{64EBD534-A90E-4BA2-B739-C630CB021F34}" dt="2022-10-11T17:48:55.773" v="225"/>
        <pc:sldMkLst>
          <pc:docMk/>
          <pc:sldMk cId="790979335" sldId="289"/>
        </pc:sldMkLst>
      </pc:sldChg>
      <pc:sldChg chg="modSp new">
        <pc:chgData name="Paul Wayne Howell" userId="S::pwh45@nau.edu::73aa1722-a551-45ae-8bc1-e5c41fb0b78c" providerId="AD" clId="Web-{64EBD534-A90E-4BA2-B739-C630CB021F34}" dt="2022-10-11T19:09:43.929" v="1532" actId="20577"/>
        <pc:sldMkLst>
          <pc:docMk/>
          <pc:sldMk cId="3971885220" sldId="289"/>
        </pc:sldMkLst>
        <pc:spChg chg="mod">
          <ac:chgData name="Paul Wayne Howell" userId="S::pwh45@nau.edu::73aa1722-a551-45ae-8bc1-e5c41fb0b78c" providerId="AD" clId="Web-{64EBD534-A90E-4BA2-B739-C630CB021F34}" dt="2022-10-11T18:34:24.913" v="969" actId="14100"/>
          <ac:spMkLst>
            <pc:docMk/>
            <pc:sldMk cId="3971885220" sldId="289"/>
            <ac:spMk id="2" creationId="{AB058AA6-D7CA-7A1B-B926-9C33660BC1AE}"/>
          </ac:spMkLst>
        </pc:spChg>
        <pc:spChg chg="mod">
          <ac:chgData name="Paul Wayne Howell" userId="S::pwh45@nau.edu::73aa1722-a551-45ae-8bc1-e5c41fb0b78c" providerId="AD" clId="Web-{64EBD534-A90E-4BA2-B739-C630CB021F34}" dt="2022-10-11T19:09:43.929" v="1532" actId="20577"/>
          <ac:spMkLst>
            <pc:docMk/>
            <pc:sldMk cId="3971885220" sldId="289"/>
            <ac:spMk id="3" creationId="{1E03B3C0-5529-6506-FB0E-5E88726D3504}"/>
          </ac:spMkLst>
        </pc:spChg>
      </pc:sldChg>
      <pc:sldChg chg="new del">
        <pc:chgData name="Paul Wayne Howell" userId="S::pwh45@nau.edu::73aa1722-a551-45ae-8bc1-e5c41fb0b78c" providerId="AD" clId="Web-{64EBD534-A90E-4BA2-B739-C630CB021F34}" dt="2022-10-11T17:48:56.601" v="226"/>
        <pc:sldMkLst>
          <pc:docMk/>
          <pc:sldMk cId="2367177970" sldId="290"/>
        </pc:sldMkLst>
      </pc:sldChg>
      <pc:sldChg chg="new del">
        <pc:chgData name="Paul Wayne Howell" userId="S::pwh45@nau.edu::73aa1722-a551-45ae-8bc1-e5c41fb0b78c" providerId="AD" clId="Web-{64EBD534-A90E-4BA2-B739-C630CB021F34}" dt="2022-10-11T17:48:57.304" v="227"/>
        <pc:sldMkLst>
          <pc:docMk/>
          <pc:sldMk cId="171032016" sldId="291"/>
        </pc:sldMkLst>
      </pc:sldChg>
      <pc:sldChg chg="new del">
        <pc:chgData name="Paul Wayne Howell" userId="S::pwh45@nau.edu::73aa1722-a551-45ae-8bc1-e5c41fb0b78c" providerId="AD" clId="Web-{64EBD534-A90E-4BA2-B739-C630CB021F34}" dt="2022-10-11T17:48:27.054" v="224"/>
        <pc:sldMkLst>
          <pc:docMk/>
          <pc:sldMk cId="3264124092" sldId="292"/>
        </pc:sldMkLst>
      </pc:sldChg>
      <pc:sldChg chg="new del">
        <pc:chgData name="Paul Wayne Howell" userId="S::pwh45@nau.edu::73aa1722-a551-45ae-8bc1-e5c41fb0b78c" providerId="AD" clId="Web-{64EBD534-A90E-4BA2-B739-C630CB021F34}" dt="2022-10-11T17:48:24.788" v="223"/>
        <pc:sldMkLst>
          <pc:docMk/>
          <pc:sldMk cId="1158665342" sldId="293"/>
        </pc:sldMkLst>
      </pc:sldChg>
      <pc:sldChg chg="new del">
        <pc:chgData name="Paul Wayne Howell" userId="S::pwh45@nau.edu::73aa1722-a551-45ae-8bc1-e5c41fb0b78c" providerId="AD" clId="Web-{64EBD534-A90E-4BA2-B739-C630CB021F34}" dt="2022-10-11T17:48:22.554" v="222"/>
        <pc:sldMkLst>
          <pc:docMk/>
          <pc:sldMk cId="1232317892" sldId="294"/>
        </pc:sldMkLst>
      </pc:sldChg>
      <pc:sldChg chg="new del">
        <pc:chgData name="Paul Wayne Howell" userId="S::pwh45@nau.edu::73aa1722-a551-45ae-8bc1-e5c41fb0b78c" providerId="AD" clId="Web-{64EBD534-A90E-4BA2-B739-C630CB021F34}" dt="2022-10-11T17:48:20.085" v="221"/>
        <pc:sldMkLst>
          <pc:docMk/>
          <pc:sldMk cId="3189444256" sldId="295"/>
        </pc:sldMkLst>
      </pc:sldChg>
      <pc:sldChg chg="new del">
        <pc:chgData name="Paul Wayne Howell" userId="S::pwh45@nau.edu::73aa1722-a551-45ae-8bc1-e5c41fb0b78c" providerId="AD" clId="Web-{64EBD534-A90E-4BA2-B739-C630CB021F34}" dt="2022-10-11T17:48:19.600" v="220"/>
        <pc:sldMkLst>
          <pc:docMk/>
          <pc:sldMk cId="2839932908" sldId="296"/>
        </pc:sldMkLst>
      </pc:sldChg>
      <pc:sldChg chg="new del">
        <pc:chgData name="Paul Wayne Howell" userId="S::pwh45@nau.edu::73aa1722-a551-45ae-8bc1-e5c41fb0b78c" providerId="AD" clId="Web-{64EBD534-A90E-4BA2-B739-C630CB021F34}" dt="2022-10-11T17:48:17.178" v="219"/>
        <pc:sldMkLst>
          <pc:docMk/>
          <pc:sldMk cId="2895999698" sldId="297"/>
        </pc:sldMkLst>
      </pc:sldChg>
      <pc:sldChg chg="new del">
        <pc:chgData name="Paul Wayne Howell" userId="S::pwh45@nau.edu::73aa1722-a551-45ae-8bc1-e5c41fb0b78c" providerId="AD" clId="Web-{64EBD534-A90E-4BA2-B739-C630CB021F34}" dt="2022-10-11T17:48:14.678" v="218"/>
        <pc:sldMkLst>
          <pc:docMk/>
          <pc:sldMk cId="397788717" sldId="298"/>
        </pc:sldMkLst>
      </pc:sldChg>
    </pc:docChg>
  </pc:docChgLst>
  <pc:docChgLst>
    <pc:chgData name="Joshua Connor Hattaway" userId="S::jch467@nau.edu::cd8dd509-694e-450d-b3b9-fcbb32b42d5c" providerId="AD" clId="Web-{8414D1D5-D8FA-4699-9627-3D8C4ABCCEFF}"/>
    <pc:docChg chg="modSld">
      <pc:chgData name="Joshua Connor Hattaway" userId="S::jch467@nau.edu::cd8dd509-694e-450d-b3b9-fcbb32b42d5c" providerId="AD" clId="Web-{8414D1D5-D8FA-4699-9627-3D8C4ABCCEFF}" dt="2023-04-09T21:54:27.068" v="18" actId="20577"/>
      <pc:docMkLst>
        <pc:docMk/>
      </pc:docMkLst>
      <pc:sldChg chg="modSp">
        <pc:chgData name="Joshua Connor Hattaway" userId="S::jch467@nau.edu::cd8dd509-694e-450d-b3b9-fcbb32b42d5c" providerId="AD" clId="Web-{8414D1D5-D8FA-4699-9627-3D8C4ABCCEFF}" dt="2023-04-09T21:54:27.068" v="18" actId="20577"/>
        <pc:sldMkLst>
          <pc:docMk/>
          <pc:sldMk cId="3059202102" sldId="313"/>
        </pc:sldMkLst>
        <pc:spChg chg="mod">
          <ac:chgData name="Joshua Connor Hattaway" userId="S::jch467@nau.edu::cd8dd509-694e-450d-b3b9-fcbb32b42d5c" providerId="AD" clId="Web-{8414D1D5-D8FA-4699-9627-3D8C4ABCCEFF}" dt="2023-04-09T21:54:27.068" v="18" actId="20577"/>
          <ac:spMkLst>
            <pc:docMk/>
            <pc:sldMk cId="3059202102" sldId="313"/>
            <ac:spMk id="8" creationId="{CB81B2E9-C0A5-E0E9-E65F-CB0FA7152C40}"/>
          </ac:spMkLst>
        </pc:spChg>
      </pc:sldChg>
    </pc:docChg>
  </pc:docChgLst>
  <pc:docChgLst>
    <pc:chgData name="Wyatt Michael Watson" userId="S::wmw47@nau.edu::7d4ebdf7-9904-4cc3-927d-221c9f471ec8" providerId="AD" clId="Web-{938F99AD-7DFA-4655-B3DC-55F641F8C7E7}"/>
    <pc:docChg chg="sldOrd">
      <pc:chgData name="Wyatt Michael Watson" userId="S::wmw47@nau.edu::7d4ebdf7-9904-4cc3-927d-221c9f471ec8" providerId="AD" clId="Web-{938F99AD-7DFA-4655-B3DC-55F641F8C7E7}" dt="2022-11-08T20:49:20.949" v="0"/>
      <pc:docMkLst>
        <pc:docMk/>
      </pc:docMkLst>
      <pc:sldChg chg="ord">
        <pc:chgData name="Wyatt Michael Watson" userId="S::wmw47@nau.edu::7d4ebdf7-9904-4cc3-927d-221c9f471ec8" providerId="AD" clId="Web-{938F99AD-7DFA-4655-B3DC-55F641F8C7E7}" dt="2022-11-08T20:49:20.949" v="0"/>
        <pc:sldMkLst>
          <pc:docMk/>
          <pc:sldMk cId="2206497485" sldId="279"/>
        </pc:sldMkLst>
      </pc:sldChg>
    </pc:docChg>
  </pc:docChgLst>
  <pc:docChgLst>
    <pc:chgData name="Wyatt Michael Watson" userId="S::wmw47@nau.edu::7d4ebdf7-9904-4cc3-927d-221c9f471ec8" providerId="AD" clId="Web-{F12E7501-AE23-4477-9549-D103144A4EFD}"/>
    <pc:docChg chg="delSld modSld">
      <pc:chgData name="Wyatt Michael Watson" userId="S::wmw47@nau.edu::7d4ebdf7-9904-4cc3-927d-221c9f471ec8" providerId="AD" clId="Web-{F12E7501-AE23-4477-9549-D103144A4EFD}" dt="2023-03-09T17:03:48.551" v="82" actId="20577"/>
      <pc:docMkLst>
        <pc:docMk/>
      </pc:docMkLst>
      <pc:sldChg chg="addSp modSp">
        <pc:chgData name="Wyatt Michael Watson" userId="S::wmw47@nau.edu::7d4ebdf7-9904-4cc3-927d-221c9f471ec8" providerId="AD" clId="Web-{F12E7501-AE23-4477-9549-D103144A4EFD}" dt="2023-03-09T16:58:53.247" v="29" actId="14100"/>
        <pc:sldMkLst>
          <pc:docMk/>
          <pc:sldMk cId="3098449459" sldId="257"/>
        </pc:sldMkLst>
        <pc:spChg chg="add mod">
          <ac:chgData name="Wyatt Michael Watson" userId="S::wmw47@nau.edu::7d4ebdf7-9904-4cc3-927d-221c9f471ec8" providerId="AD" clId="Web-{F12E7501-AE23-4477-9549-D103144A4EFD}" dt="2023-03-09T16:58:53.247" v="29" actId="14100"/>
          <ac:spMkLst>
            <pc:docMk/>
            <pc:sldMk cId="3098449459" sldId="257"/>
            <ac:spMk id="5" creationId="{199E26AB-D47A-B212-A05A-2F37F14BE410}"/>
          </ac:spMkLst>
        </pc:spChg>
      </pc:sldChg>
      <pc:sldChg chg="addSp modSp">
        <pc:chgData name="Wyatt Michael Watson" userId="S::wmw47@nau.edu::7d4ebdf7-9904-4cc3-927d-221c9f471ec8" providerId="AD" clId="Web-{F12E7501-AE23-4477-9549-D103144A4EFD}" dt="2023-03-09T16:59:26.592" v="42" actId="14100"/>
        <pc:sldMkLst>
          <pc:docMk/>
          <pc:sldMk cId="2566549405" sldId="280"/>
        </pc:sldMkLst>
        <pc:spChg chg="add mod">
          <ac:chgData name="Wyatt Michael Watson" userId="S::wmw47@nau.edu::7d4ebdf7-9904-4cc3-927d-221c9f471ec8" providerId="AD" clId="Web-{F12E7501-AE23-4477-9549-D103144A4EFD}" dt="2023-03-09T16:59:26.592" v="42" actId="14100"/>
          <ac:spMkLst>
            <pc:docMk/>
            <pc:sldMk cId="2566549405" sldId="280"/>
            <ac:spMk id="6" creationId="{AD1E8F50-D340-6C09-39FA-9E47BF79F6BB}"/>
          </ac:spMkLst>
        </pc:spChg>
      </pc:sldChg>
      <pc:sldChg chg="addSp modSp">
        <pc:chgData name="Wyatt Michael Watson" userId="S::wmw47@nau.edu::7d4ebdf7-9904-4cc3-927d-221c9f471ec8" providerId="AD" clId="Web-{F12E7501-AE23-4477-9549-D103144A4EFD}" dt="2023-03-09T17:01:43.126" v="56" actId="1076"/>
        <pc:sldMkLst>
          <pc:docMk/>
          <pc:sldMk cId="3601906559" sldId="299"/>
        </pc:sldMkLst>
        <pc:spChg chg="add mod">
          <ac:chgData name="Wyatt Michael Watson" userId="S::wmw47@nau.edu::7d4ebdf7-9904-4cc3-927d-221c9f471ec8" providerId="AD" clId="Web-{F12E7501-AE23-4477-9549-D103144A4EFD}" dt="2023-03-09T17:01:43.126" v="56" actId="1076"/>
          <ac:spMkLst>
            <pc:docMk/>
            <pc:sldMk cId="3601906559" sldId="299"/>
            <ac:spMk id="6" creationId="{8A81B479-2772-95B9-DF6C-FE44FA27CAAA}"/>
          </ac:spMkLst>
        </pc:spChg>
      </pc:sldChg>
      <pc:sldChg chg="addSp">
        <pc:chgData name="Wyatt Michael Watson" userId="S::wmw47@nau.edu::7d4ebdf7-9904-4cc3-927d-221c9f471ec8" providerId="AD" clId="Web-{F12E7501-AE23-4477-9549-D103144A4EFD}" dt="2023-03-09T17:02:35.518" v="68"/>
        <pc:sldMkLst>
          <pc:docMk/>
          <pc:sldMk cId="2072163965" sldId="300"/>
        </pc:sldMkLst>
        <pc:spChg chg="add">
          <ac:chgData name="Wyatt Michael Watson" userId="S::wmw47@nau.edu::7d4ebdf7-9904-4cc3-927d-221c9f471ec8" providerId="AD" clId="Web-{F12E7501-AE23-4477-9549-D103144A4EFD}" dt="2023-03-09T17:02:35.518" v="68"/>
          <ac:spMkLst>
            <pc:docMk/>
            <pc:sldMk cId="2072163965" sldId="300"/>
            <ac:spMk id="7" creationId="{A4D42B5F-51C4-1E35-9D6C-C88A9390D365}"/>
          </ac:spMkLst>
        </pc:spChg>
      </pc:sldChg>
      <pc:sldChg chg="addSp">
        <pc:chgData name="Wyatt Michael Watson" userId="S::wmw47@nau.edu::7d4ebdf7-9904-4cc3-927d-221c9f471ec8" providerId="AD" clId="Web-{F12E7501-AE23-4477-9549-D103144A4EFD}" dt="2023-03-09T16:59:07.560" v="30"/>
        <pc:sldMkLst>
          <pc:docMk/>
          <pc:sldMk cId="4097340104" sldId="301"/>
        </pc:sldMkLst>
        <pc:spChg chg="add">
          <ac:chgData name="Wyatt Michael Watson" userId="S::wmw47@nau.edu::7d4ebdf7-9904-4cc3-927d-221c9f471ec8" providerId="AD" clId="Web-{F12E7501-AE23-4477-9549-D103144A4EFD}" dt="2023-03-09T16:59:07.560" v="30"/>
          <ac:spMkLst>
            <pc:docMk/>
            <pc:sldMk cId="4097340104" sldId="301"/>
            <ac:spMk id="8" creationId="{88816699-BCFD-B4AD-B542-8A2DDBCBDDCC}"/>
          </ac:spMkLst>
        </pc:spChg>
      </pc:sldChg>
      <pc:sldChg chg="addSp modSp">
        <pc:chgData name="Wyatt Michael Watson" userId="S::wmw47@nau.edu::7d4ebdf7-9904-4cc3-927d-221c9f471ec8" providerId="AD" clId="Web-{F12E7501-AE23-4477-9549-D103144A4EFD}" dt="2023-03-09T17:03:21.581" v="70" actId="20577"/>
        <pc:sldMkLst>
          <pc:docMk/>
          <pc:sldMk cId="1185645407" sldId="302"/>
        </pc:sldMkLst>
        <pc:spChg chg="mod">
          <ac:chgData name="Wyatt Michael Watson" userId="S::wmw47@nau.edu::7d4ebdf7-9904-4cc3-927d-221c9f471ec8" providerId="AD" clId="Web-{F12E7501-AE23-4477-9549-D103144A4EFD}" dt="2023-03-09T17:03:21.581" v="70" actId="20577"/>
          <ac:spMkLst>
            <pc:docMk/>
            <pc:sldMk cId="1185645407" sldId="302"/>
            <ac:spMk id="7" creationId="{E2E43D5D-5494-083C-FB07-C6A51ADC7148}"/>
          </ac:spMkLst>
        </pc:spChg>
        <pc:spChg chg="add mod">
          <ac:chgData name="Wyatt Michael Watson" userId="S::wmw47@nau.edu::7d4ebdf7-9904-4cc3-927d-221c9f471ec8" providerId="AD" clId="Web-{F12E7501-AE23-4477-9549-D103144A4EFD}" dt="2023-03-09T16:59:41.045" v="44" actId="1076"/>
          <ac:spMkLst>
            <pc:docMk/>
            <pc:sldMk cId="1185645407" sldId="302"/>
            <ac:spMk id="8" creationId="{01D19BA4-FF5C-A836-9A80-FCF69F70FF9B}"/>
          </ac:spMkLst>
        </pc:spChg>
      </pc:sldChg>
      <pc:sldChg chg="addSp modSp">
        <pc:chgData name="Wyatt Michael Watson" userId="S::wmw47@nau.edu::7d4ebdf7-9904-4cc3-927d-221c9f471ec8" providerId="AD" clId="Web-{F12E7501-AE23-4477-9549-D103144A4EFD}" dt="2023-03-09T17:03:44.769" v="81" actId="20577"/>
        <pc:sldMkLst>
          <pc:docMk/>
          <pc:sldMk cId="2196198870" sldId="303"/>
        </pc:sldMkLst>
        <pc:spChg chg="add mod">
          <ac:chgData name="Wyatt Michael Watson" userId="S::wmw47@nau.edu::7d4ebdf7-9904-4cc3-927d-221c9f471ec8" providerId="AD" clId="Web-{F12E7501-AE23-4477-9549-D103144A4EFD}" dt="2023-03-09T17:02:13.767" v="66" actId="20577"/>
          <ac:spMkLst>
            <pc:docMk/>
            <pc:sldMk cId="2196198870" sldId="303"/>
            <ac:spMk id="6" creationId="{55E7226D-56CB-43CD-F1DF-AAA98F44391A}"/>
          </ac:spMkLst>
        </pc:spChg>
        <pc:spChg chg="mod">
          <ac:chgData name="Wyatt Michael Watson" userId="S::wmw47@nau.edu::7d4ebdf7-9904-4cc3-927d-221c9f471ec8" providerId="AD" clId="Web-{F12E7501-AE23-4477-9549-D103144A4EFD}" dt="2023-03-09T17:03:44.769" v="81" actId="20577"/>
          <ac:spMkLst>
            <pc:docMk/>
            <pc:sldMk cId="2196198870" sldId="303"/>
            <ac:spMk id="12" creationId="{E4A50F20-B9CD-BC5F-CB5F-C35E4866BD7B}"/>
          </ac:spMkLst>
        </pc:spChg>
      </pc:sldChg>
      <pc:sldChg chg="addSp modSp">
        <pc:chgData name="Wyatt Michael Watson" userId="S::wmw47@nau.edu::7d4ebdf7-9904-4cc3-927d-221c9f471ec8" providerId="AD" clId="Web-{F12E7501-AE23-4477-9549-D103144A4EFD}" dt="2023-03-09T17:03:48.551" v="82" actId="20577"/>
        <pc:sldMkLst>
          <pc:docMk/>
          <pc:sldMk cId="4267541185" sldId="305"/>
        </pc:sldMkLst>
        <pc:spChg chg="add">
          <ac:chgData name="Wyatt Michael Watson" userId="S::wmw47@nau.edu::7d4ebdf7-9904-4cc3-927d-221c9f471ec8" providerId="AD" clId="Web-{F12E7501-AE23-4477-9549-D103144A4EFD}" dt="2023-03-09T17:02:21.064" v="67"/>
          <ac:spMkLst>
            <pc:docMk/>
            <pc:sldMk cId="4267541185" sldId="305"/>
            <ac:spMk id="4" creationId="{68AACE3E-1A4A-FA5B-8CBB-1D663555B959}"/>
          </ac:spMkLst>
        </pc:spChg>
        <pc:spChg chg="mod">
          <ac:chgData name="Wyatt Michael Watson" userId="S::wmw47@nau.edu::7d4ebdf7-9904-4cc3-927d-221c9f471ec8" providerId="AD" clId="Web-{F12E7501-AE23-4477-9549-D103144A4EFD}" dt="2023-03-09T17:03:48.551" v="82" actId="20577"/>
          <ac:spMkLst>
            <pc:docMk/>
            <pc:sldMk cId="4267541185" sldId="305"/>
            <ac:spMk id="11" creationId="{12E53997-B131-41DB-0665-2E5209381A33}"/>
          </ac:spMkLst>
        </pc:spChg>
      </pc:sldChg>
      <pc:sldChg chg="addSp modSp">
        <pc:chgData name="Wyatt Michael Watson" userId="S::wmw47@nau.edu::7d4ebdf7-9904-4cc3-927d-221c9f471ec8" providerId="AD" clId="Web-{F12E7501-AE23-4477-9549-D103144A4EFD}" dt="2023-03-09T17:03:40.082" v="79" actId="20577"/>
        <pc:sldMkLst>
          <pc:docMk/>
          <pc:sldMk cId="1558759189" sldId="306"/>
        </pc:sldMkLst>
        <pc:spChg chg="add">
          <ac:chgData name="Wyatt Michael Watson" userId="S::wmw47@nau.edu::7d4ebdf7-9904-4cc3-927d-221c9f471ec8" providerId="AD" clId="Web-{F12E7501-AE23-4477-9549-D103144A4EFD}" dt="2023-03-09T17:01:08.610" v="51"/>
          <ac:spMkLst>
            <pc:docMk/>
            <pc:sldMk cId="1558759189" sldId="306"/>
            <ac:spMk id="8" creationId="{7C6459A2-10FA-25BC-4D09-5CAC71353E2D}"/>
          </ac:spMkLst>
        </pc:spChg>
        <pc:spChg chg="mod">
          <ac:chgData name="Wyatt Michael Watson" userId="S::wmw47@nau.edu::7d4ebdf7-9904-4cc3-927d-221c9f471ec8" providerId="AD" clId="Web-{F12E7501-AE23-4477-9549-D103144A4EFD}" dt="2023-03-09T17:03:40.082" v="79" actId="20577"/>
          <ac:spMkLst>
            <pc:docMk/>
            <pc:sldMk cId="1558759189" sldId="306"/>
            <ac:spMk id="12" creationId="{E4A50F20-B9CD-BC5F-CB5F-C35E4866BD7B}"/>
          </ac:spMkLst>
        </pc:spChg>
      </pc:sldChg>
      <pc:sldChg chg="addSp modSp del">
        <pc:chgData name="Wyatt Michael Watson" userId="S::wmw47@nau.edu::7d4ebdf7-9904-4cc3-927d-221c9f471ec8" providerId="AD" clId="Web-{F12E7501-AE23-4477-9549-D103144A4EFD}" dt="2023-03-09T17:03:08.675" v="69"/>
        <pc:sldMkLst>
          <pc:docMk/>
          <pc:sldMk cId="3187741492" sldId="307"/>
        </pc:sldMkLst>
        <pc:spChg chg="add">
          <ac:chgData name="Wyatt Michael Watson" userId="S::wmw47@nau.edu::7d4ebdf7-9904-4cc3-927d-221c9f471ec8" providerId="AD" clId="Web-{F12E7501-AE23-4477-9549-D103144A4EFD}" dt="2023-03-09T16:59:14.373" v="31"/>
          <ac:spMkLst>
            <pc:docMk/>
            <pc:sldMk cId="3187741492" sldId="307"/>
            <ac:spMk id="4" creationId="{B5A1B29C-2750-D629-9D76-BF4DF32B34A5}"/>
          </ac:spMkLst>
        </pc:spChg>
        <pc:spChg chg="mod">
          <ac:chgData name="Wyatt Michael Watson" userId="S::wmw47@nau.edu::7d4ebdf7-9904-4cc3-927d-221c9f471ec8" providerId="AD" clId="Web-{F12E7501-AE23-4477-9549-D103144A4EFD}" dt="2023-03-09T16:57:27.573" v="1" actId="20577"/>
          <ac:spMkLst>
            <pc:docMk/>
            <pc:sldMk cId="3187741492" sldId="307"/>
            <ac:spMk id="6" creationId="{8F3CE4CE-65A9-56CD-76D1-B73913AF011E}"/>
          </ac:spMkLst>
        </pc:spChg>
      </pc:sldChg>
      <pc:sldChg chg="addSp modSp">
        <pc:chgData name="Wyatt Michael Watson" userId="S::wmw47@nau.edu::7d4ebdf7-9904-4cc3-927d-221c9f471ec8" providerId="AD" clId="Web-{F12E7501-AE23-4477-9549-D103144A4EFD}" dt="2023-03-09T17:03:30.816" v="72" actId="20577"/>
        <pc:sldMkLst>
          <pc:docMk/>
          <pc:sldMk cId="1116094108" sldId="308"/>
        </pc:sldMkLst>
        <pc:spChg chg="add mod">
          <ac:chgData name="Wyatt Michael Watson" userId="S::wmw47@nau.edu::7d4ebdf7-9904-4cc3-927d-221c9f471ec8" providerId="AD" clId="Web-{F12E7501-AE23-4477-9549-D103144A4EFD}" dt="2023-03-09T16:59:54.342" v="49" actId="20577"/>
          <ac:spMkLst>
            <pc:docMk/>
            <pc:sldMk cId="1116094108" sldId="308"/>
            <ac:spMk id="4" creationId="{17631169-C5C2-EFAF-058A-C1CBBA532739}"/>
          </ac:spMkLst>
        </pc:spChg>
        <pc:spChg chg="mod">
          <ac:chgData name="Wyatt Michael Watson" userId="S::wmw47@nau.edu::7d4ebdf7-9904-4cc3-927d-221c9f471ec8" providerId="AD" clId="Web-{F12E7501-AE23-4477-9549-D103144A4EFD}" dt="2023-03-09T17:03:30.816" v="72" actId="20577"/>
          <ac:spMkLst>
            <pc:docMk/>
            <pc:sldMk cId="1116094108" sldId="308"/>
            <ac:spMk id="7" creationId="{E2E43D5D-5494-083C-FB07-C6A51ADC7148}"/>
          </ac:spMkLst>
        </pc:spChg>
        <pc:spChg chg="mod">
          <ac:chgData name="Wyatt Michael Watson" userId="S::wmw47@nau.edu::7d4ebdf7-9904-4cc3-927d-221c9f471ec8" providerId="AD" clId="Web-{F12E7501-AE23-4477-9549-D103144A4EFD}" dt="2023-03-09T17:03:27.925" v="71" actId="20577"/>
          <ac:spMkLst>
            <pc:docMk/>
            <pc:sldMk cId="1116094108" sldId="308"/>
            <ac:spMk id="11" creationId="{9813C952-C420-F1C6-D167-C04023A161CF}"/>
          </ac:spMkLst>
        </pc:spChg>
      </pc:sldChg>
    </pc:docChg>
  </pc:docChgLst>
  <pc:docChgLst>
    <pc:chgData name="Wyatt Michael Watson" userId="S::wmw47@nau.edu::7d4ebdf7-9904-4cc3-927d-221c9f471ec8" providerId="AD" clId="Web-{0C58EC1B-AB8D-4738-B5FE-329994F3E34E}"/>
    <pc:docChg chg="addSld modSld sldOrd">
      <pc:chgData name="Wyatt Michael Watson" userId="S::wmw47@nau.edu::7d4ebdf7-9904-4cc3-927d-221c9f471ec8" providerId="AD" clId="Web-{0C58EC1B-AB8D-4738-B5FE-329994F3E34E}" dt="2022-10-11T06:09:39" v="1331" actId="1076"/>
      <pc:docMkLst>
        <pc:docMk/>
      </pc:docMkLst>
      <pc:sldChg chg="addSp modSp">
        <pc:chgData name="Wyatt Michael Watson" userId="S::wmw47@nau.edu::7d4ebdf7-9904-4cc3-927d-221c9f471ec8" providerId="AD" clId="Web-{0C58EC1B-AB8D-4738-B5FE-329994F3E34E}" dt="2022-10-11T05:44:58.884" v="963" actId="1076"/>
        <pc:sldMkLst>
          <pc:docMk/>
          <pc:sldMk cId="3098449459" sldId="257"/>
        </pc:sldMkLst>
        <pc:spChg chg="add mod">
          <ac:chgData name="Wyatt Michael Watson" userId="S::wmw47@nau.edu::7d4ebdf7-9904-4cc3-927d-221c9f471ec8" providerId="AD" clId="Web-{0C58EC1B-AB8D-4738-B5FE-329994F3E34E}" dt="2022-10-11T05:44:58.884" v="963" actId="1076"/>
          <ac:spMkLst>
            <pc:docMk/>
            <pc:sldMk cId="3098449459" sldId="257"/>
            <ac:spMk id="5" creationId="{E955C7B1-97FF-1249-F1DE-B94783DB3D10}"/>
          </ac:spMkLst>
        </pc:spChg>
      </pc:sldChg>
      <pc:sldChg chg="addSp delSp modSp">
        <pc:chgData name="Wyatt Michael Watson" userId="S::wmw47@nau.edu::7d4ebdf7-9904-4cc3-927d-221c9f471ec8" providerId="AD" clId="Web-{0C58EC1B-AB8D-4738-B5FE-329994F3E34E}" dt="2022-10-11T06:02:46.506" v="1217"/>
        <pc:sldMkLst>
          <pc:docMk/>
          <pc:sldMk cId="3307027894" sldId="266"/>
        </pc:sldMkLst>
        <pc:spChg chg="add mod">
          <ac:chgData name="Wyatt Michael Watson" userId="S::wmw47@nau.edu::7d4ebdf7-9904-4cc3-927d-221c9f471ec8" providerId="AD" clId="Web-{0C58EC1B-AB8D-4738-B5FE-329994F3E34E}" dt="2022-10-11T06:01:25.223" v="1193" actId="20577"/>
          <ac:spMkLst>
            <pc:docMk/>
            <pc:sldMk cId="3307027894" sldId="266"/>
            <ac:spMk id="5" creationId="{FC211BED-0988-A516-6C37-187289A4F190}"/>
          </ac:spMkLst>
        </pc:spChg>
        <pc:spChg chg="add del">
          <ac:chgData name="Wyatt Michael Watson" userId="S::wmw47@nau.edu::7d4ebdf7-9904-4cc3-927d-221c9f471ec8" providerId="AD" clId="Web-{0C58EC1B-AB8D-4738-B5FE-329994F3E34E}" dt="2022-10-11T06:02:38.646" v="1213"/>
          <ac:spMkLst>
            <pc:docMk/>
            <pc:sldMk cId="3307027894" sldId="266"/>
            <ac:spMk id="7" creationId="{B9C2D725-17D7-D980-BBDF-E3F21725B419}"/>
          </ac:spMkLst>
        </pc:spChg>
        <pc:spChg chg="add del">
          <ac:chgData name="Wyatt Michael Watson" userId="S::wmw47@nau.edu::7d4ebdf7-9904-4cc3-927d-221c9f471ec8" providerId="AD" clId="Web-{0C58EC1B-AB8D-4738-B5FE-329994F3E34E}" dt="2022-10-11T06:02:46.506" v="1217"/>
          <ac:spMkLst>
            <pc:docMk/>
            <pc:sldMk cId="3307027894" sldId="266"/>
            <ac:spMk id="8" creationId="{94480719-DBAF-E293-58E2-5069BA588EA7}"/>
          </ac:spMkLst>
        </pc:spChg>
      </pc:sldChg>
      <pc:sldChg chg="addSp delSp modSp mod setBg">
        <pc:chgData name="Wyatt Michael Watson" userId="S::wmw47@nau.edu::7d4ebdf7-9904-4cc3-927d-221c9f471ec8" providerId="AD" clId="Web-{0C58EC1B-AB8D-4738-B5FE-329994F3E34E}" dt="2022-10-11T06:04:06.351" v="1226" actId="1076"/>
        <pc:sldMkLst>
          <pc:docMk/>
          <pc:sldMk cId="2601832836" sldId="269"/>
        </pc:sldMkLst>
        <pc:spChg chg="mod">
          <ac:chgData name="Wyatt Michael Watson" userId="S::wmw47@nau.edu::7d4ebdf7-9904-4cc3-927d-221c9f471ec8" providerId="AD" clId="Web-{0C58EC1B-AB8D-4738-B5FE-329994F3E34E}" dt="2022-10-11T06:04:06.351" v="1226" actId="1076"/>
          <ac:spMkLst>
            <pc:docMk/>
            <pc:sldMk cId="2601832836" sldId="269"/>
            <ac:spMk id="2" creationId="{38759B9A-82CF-B837-A0F0-ED39DEDE1077}"/>
          </ac:spMkLst>
        </pc:spChg>
        <pc:spChg chg="del mod">
          <ac:chgData name="Wyatt Michael Watson" userId="S::wmw47@nau.edu::7d4ebdf7-9904-4cc3-927d-221c9f471ec8" providerId="AD" clId="Web-{0C58EC1B-AB8D-4738-B5FE-329994F3E34E}" dt="2022-10-11T04:46:24.904" v="94"/>
          <ac:spMkLst>
            <pc:docMk/>
            <pc:sldMk cId="2601832836" sldId="269"/>
            <ac:spMk id="3" creationId="{B457BED2-BB8B-E90C-2188-9530199B908E}"/>
          </ac:spMkLst>
        </pc:spChg>
        <pc:spChg chg="add del">
          <ac:chgData name="Wyatt Michael Watson" userId="S::wmw47@nau.edu::7d4ebdf7-9904-4cc3-927d-221c9f471ec8" providerId="AD" clId="Web-{0C58EC1B-AB8D-4738-B5FE-329994F3E34E}" dt="2022-10-11T04:54:08.368" v="198"/>
          <ac:spMkLst>
            <pc:docMk/>
            <pc:sldMk cId="2601832836" sldId="269"/>
            <ac:spMk id="283" creationId="{6B0479F5-59EA-43F3-BAFC-2606376EB662}"/>
          </ac:spMkLst>
        </pc:spChg>
        <pc:spChg chg="add del">
          <ac:chgData name="Wyatt Michael Watson" userId="S::wmw47@nau.edu::7d4ebdf7-9904-4cc3-927d-221c9f471ec8" providerId="AD" clId="Web-{0C58EC1B-AB8D-4738-B5FE-329994F3E34E}" dt="2022-10-11T04:54:08.368" v="198"/>
          <ac:spMkLst>
            <pc:docMk/>
            <pc:sldMk cId="2601832836" sldId="269"/>
            <ac:spMk id="285" creationId="{71811820-403F-4D93-B710-D7F182DECC3C}"/>
          </ac:spMkLst>
        </pc:spChg>
        <pc:spChg chg="add del">
          <ac:chgData name="Wyatt Michael Watson" userId="S::wmw47@nau.edu::7d4ebdf7-9904-4cc3-927d-221c9f471ec8" providerId="AD" clId="Web-{0C58EC1B-AB8D-4738-B5FE-329994F3E34E}" dt="2022-10-11T04:54:08.368" v="198"/>
          <ac:spMkLst>
            <pc:docMk/>
            <pc:sldMk cId="2601832836" sldId="269"/>
            <ac:spMk id="287" creationId="{CE62E7F3-CD5F-4723-A576-218DC037AB0E}"/>
          </ac:spMkLst>
        </pc:spChg>
        <pc:spChg chg="add del">
          <ac:chgData name="Wyatt Michael Watson" userId="S::wmw47@nau.edu::7d4ebdf7-9904-4cc3-927d-221c9f471ec8" providerId="AD" clId="Web-{0C58EC1B-AB8D-4738-B5FE-329994F3E34E}" dt="2022-10-11T04:53:45.024" v="187"/>
          <ac:spMkLst>
            <pc:docMk/>
            <pc:sldMk cId="2601832836" sldId="269"/>
            <ac:spMk id="292" creationId="{6B0479F5-59EA-43F3-BAFC-2606376EB662}"/>
          </ac:spMkLst>
        </pc:spChg>
        <pc:spChg chg="add del">
          <ac:chgData name="Wyatt Michael Watson" userId="S::wmw47@nau.edu::7d4ebdf7-9904-4cc3-927d-221c9f471ec8" providerId="AD" clId="Web-{0C58EC1B-AB8D-4738-B5FE-329994F3E34E}" dt="2022-10-11T04:53:45.024" v="187"/>
          <ac:spMkLst>
            <pc:docMk/>
            <pc:sldMk cId="2601832836" sldId="269"/>
            <ac:spMk id="294" creationId="{71811820-403F-4D93-B710-D7F182DECC3C}"/>
          </ac:spMkLst>
        </pc:spChg>
        <pc:spChg chg="add del">
          <ac:chgData name="Wyatt Michael Watson" userId="S::wmw47@nau.edu::7d4ebdf7-9904-4cc3-927d-221c9f471ec8" providerId="AD" clId="Web-{0C58EC1B-AB8D-4738-B5FE-329994F3E34E}" dt="2022-10-11T04:53:45.024" v="187"/>
          <ac:spMkLst>
            <pc:docMk/>
            <pc:sldMk cId="2601832836" sldId="269"/>
            <ac:spMk id="296" creationId="{CE62E7F3-CD5F-4723-A576-218DC037AB0E}"/>
          </ac:spMkLst>
        </pc:spChg>
        <pc:spChg chg="add mod">
          <ac:chgData name="Wyatt Michael Watson" userId="S::wmw47@nau.edu::7d4ebdf7-9904-4cc3-927d-221c9f471ec8" providerId="AD" clId="Web-{0C58EC1B-AB8D-4738-B5FE-329994F3E34E}" dt="2022-10-11T05:45:44.713" v="985" actId="1076"/>
          <ac:spMkLst>
            <pc:docMk/>
            <pc:sldMk cId="2601832836" sldId="269"/>
            <ac:spMk id="403" creationId="{E9072649-926F-B8C2-33D4-C8C9CFE8EF11}"/>
          </ac:spMkLst>
        </pc:spChg>
        <pc:spChg chg="add mod">
          <ac:chgData name="Wyatt Michael Watson" userId="S::wmw47@nau.edu::7d4ebdf7-9904-4cc3-927d-221c9f471ec8" providerId="AD" clId="Web-{0C58EC1B-AB8D-4738-B5FE-329994F3E34E}" dt="2022-10-11T05:24:21.914" v="689" actId="20577"/>
          <ac:spMkLst>
            <pc:docMk/>
            <pc:sldMk cId="2601832836" sldId="269"/>
            <ac:spMk id="404" creationId="{9A710112-0724-642B-9E22-CEEA69DD4567}"/>
          </ac:spMkLst>
        </pc:spChg>
        <pc:spChg chg="add mod">
          <ac:chgData name="Wyatt Michael Watson" userId="S::wmw47@nau.edu::7d4ebdf7-9904-4cc3-927d-221c9f471ec8" providerId="AD" clId="Web-{0C58EC1B-AB8D-4738-B5FE-329994F3E34E}" dt="2022-10-11T05:45:49.510" v="986" actId="1076"/>
          <ac:spMkLst>
            <pc:docMk/>
            <pc:sldMk cId="2601832836" sldId="269"/>
            <ac:spMk id="405" creationId="{3D3700E0-3216-E487-0EE4-CDD3F929204A}"/>
          </ac:spMkLst>
        </pc:spChg>
        <pc:spChg chg="add mod">
          <ac:chgData name="Wyatt Michael Watson" userId="S::wmw47@nau.edu::7d4ebdf7-9904-4cc3-927d-221c9f471ec8" providerId="AD" clId="Web-{0C58EC1B-AB8D-4738-B5FE-329994F3E34E}" dt="2022-10-11T05:47:57.357" v="987" actId="1076"/>
          <ac:spMkLst>
            <pc:docMk/>
            <pc:sldMk cId="2601832836" sldId="269"/>
            <ac:spMk id="492" creationId="{4634A6DE-17C6-6CA7-8AAA-D725C88D80A4}"/>
          </ac:spMkLst>
        </pc:spChg>
        <pc:graphicFrameChg chg="add mod ord modGraphic">
          <ac:chgData name="Wyatt Michael Watson" userId="S::wmw47@nau.edu::7d4ebdf7-9904-4cc3-927d-221c9f471ec8" providerId="AD" clId="Web-{0C58EC1B-AB8D-4738-B5FE-329994F3E34E}" dt="2022-10-11T05:39:40.048" v="940" actId="20577"/>
          <ac:graphicFrameMkLst>
            <pc:docMk/>
            <pc:sldMk cId="2601832836" sldId="269"/>
            <ac:graphicFrameMk id="8" creationId="{DCA972B7-5B06-00AD-305A-2BB625F201E7}"/>
          </ac:graphicFrameMkLst>
        </pc:graphicFrameChg>
        <pc:picChg chg="add mod modCrop">
          <ac:chgData name="Wyatt Michael Watson" userId="S::wmw47@nau.edu::7d4ebdf7-9904-4cc3-927d-221c9f471ec8" providerId="AD" clId="Web-{0C58EC1B-AB8D-4738-B5FE-329994F3E34E}" dt="2022-10-11T05:45:42.010" v="984" actId="1076"/>
          <ac:picMkLst>
            <pc:docMk/>
            <pc:sldMk cId="2601832836" sldId="269"/>
            <ac:picMk id="4" creationId="{78D462E5-236A-D693-E61F-46F5F8E3D4E4}"/>
          </ac:picMkLst>
        </pc:picChg>
        <pc:picChg chg="add del mod modCrop">
          <ac:chgData name="Wyatt Michael Watson" userId="S::wmw47@nau.edu::7d4ebdf7-9904-4cc3-927d-221c9f471ec8" providerId="AD" clId="Web-{0C58EC1B-AB8D-4738-B5FE-329994F3E34E}" dt="2022-10-11T04:50:18.644" v="162"/>
          <ac:picMkLst>
            <pc:docMk/>
            <pc:sldMk cId="2601832836" sldId="269"/>
            <ac:picMk id="5" creationId="{E1099A4B-D6E3-F632-CE56-73D51EAFA01D}"/>
          </ac:picMkLst>
        </pc:picChg>
        <pc:picChg chg="add del mod modCrop">
          <ac:chgData name="Wyatt Michael Watson" userId="S::wmw47@nau.edu::7d4ebdf7-9904-4cc3-927d-221c9f471ec8" providerId="AD" clId="Web-{0C58EC1B-AB8D-4738-B5FE-329994F3E34E}" dt="2022-10-11T04:48:54.455" v="144"/>
          <ac:picMkLst>
            <pc:docMk/>
            <pc:sldMk cId="2601832836" sldId="269"/>
            <ac:picMk id="6" creationId="{8320CCE0-0878-DA8C-AC11-E583095919AB}"/>
          </ac:picMkLst>
        </pc:picChg>
        <pc:picChg chg="add mod modCrop">
          <ac:chgData name="Wyatt Michael Watson" userId="S::wmw47@nau.edu::7d4ebdf7-9904-4cc3-927d-221c9f471ec8" providerId="AD" clId="Web-{0C58EC1B-AB8D-4738-B5FE-329994F3E34E}" dt="2022-10-11T05:45:39.885" v="983" actId="1076"/>
          <ac:picMkLst>
            <pc:docMk/>
            <pc:sldMk cId="2601832836" sldId="269"/>
            <ac:picMk id="247" creationId="{9FFA6BF8-C7F5-9878-8C34-0BE8F12674AE}"/>
          </ac:picMkLst>
        </pc:picChg>
        <pc:picChg chg="add del mod">
          <ac:chgData name="Wyatt Michael Watson" userId="S::wmw47@nau.edu::7d4ebdf7-9904-4cc3-927d-221c9f471ec8" providerId="AD" clId="Web-{0C58EC1B-AB8D-4738-B5FE-329994F3E34E}" dt="2022-10-11T04:50:17.254" v="161"/>
          <ac:picMkLst>
            <pc:docMk/>
            <pc:sldMk cId="2601832836" sldId="269"/>
            <ac:picMk id="272" creationId="{1CBE714D-2222-D224-2E3C-DB2FAC17E037}"/>
          </ac:picMkLst>
        </pc:picChg>
        <pc:picChg chg="add mod modCrop">
          <ac:chgData name="Wyatt Michael Watson" userId="S::wmw47@nau.edu::7d4ebdf7-9904-4cc3-927d-221c9f471ec8" providerId="AD" clId="Web-{0C58EC1B-AB8D-4738-B5FE-329994F3E34E}" dt="2022-10-11T05:23:36.850" v="671" actId="1076"/>
          <ac:picMkLst>
            <pc:docMk/>
            <pc:sldMk cId="2601832836" sldId="269"/>
            <ac:picMk id="278" creationId="{6C928E5A-CB58-E2A7-0E32-BBB4A1DF2CAB}"/>
          </ac:picMkLst>
        </pc:picChg>
      </pc:sldChg>
      <pc:sldChg chg="addSp delSp modSp mod setBg">
        <pc:chgData name="Wyatt Michael Watson" userId="S::wmw47@nau.edu::7d4ebdf7-9904-4cc3-927d-221c9f471ec8" providerId="AD" clId="Web-{0C58EC1B-AB8D-4738-B5FE-329994F3E34E}" dt="2022-10-11T06:04:39.602" v="1237" actId="1076"/>
        <pc:sldMkLst>
          <pc:docMk/>
          <pc:sldMk cId="3615352782" sldId="270"/>
        </pc:sldMkLst>
        <pc:spChg chg="mod">
          <ac:chgData name="Wyatt Michael Watson" userId="S::wmw47@nau.edu::7d4ebdf7-9904-4cc3-927d-221c9f471ec8" providerId="AD" clId="Web-{0C58EC1B-AB8D-4738-B5FE-329994F3E34E}" dt="2022-10-11T06:04:24.914" v="1232" actId="14100"/>
          <ac:spMkLst>
            <pc:docMk/>
            <pc:sldMk cId="3615352782" sldId="270"/>
            <ac:spMk id="2" creationId="{9D224C8D-AAC8-CDFD-EFA9-5484015C5A89}"/>
          </ac:spMkLst>
        </pc:spChg>
        <pc:spChg chg="mod ord">
          <ac:chgData name="Wyatt Michael Watson" userId="S::wmw47@nau.edu::7d4ebdf7-9904-4cc3-927d-221c9f471ec8" providerId="AD" clId="Web-{0C58EC1B-AB8D-4738-B5FE-329994F3E34E}" dt="2022-10-11T06:04:39.602" v="1237" actId="1076"/>
          <ac:spMkLst>
            <pc:docMk/>
            <pc:sldMk cId="3615352782" sldId="270"/>
            <ac:spMk id="3" creationId="{DC0C639A-EC2B-DEBA-DA5A-49E6B17DB0AF}"/>
          </ac:spMkLst>
        </pc:spChg>
        <pc:spChg chg="add mod">
          <ac:chgData name="Wyatt Michael Watson" userId="S::wmw47@nau.edu::7d4ebdf7-9904-4cc3-927d-221c9f471ec8" providerId="AD" clId="Web-{0C58EC1B-AB8D-4738-B5FE-329994F3E34E}" dt="2022-10-11T05:25:24.040" v="717" actId="14100"/>
          <ac:spMkLst>
            <pc:docMk/>
            <pc:sldMk cId="3615352782" sldId="270"/>
            <ac:spMk id="8" creationId="{AD7A6255-706E-AEA7-8D37-A22A22D6173C}"/>
          </ac:spMkLst>
        </pc:spChg>
        <pc:spChg chg="add del">
          <ac:chgData name="Wyatt Michael Watson" userId="S::wmw47@nau.edu::7d4ebdf7-9904-4cc3-927d-221c9f471ec8" providerId="AD" clId="Web-{0C58EC1B-AB8D-4738-B5FE-329994F3E34E}" dt="2022-10-11T05:22:34.599" v="653"/>
          <ac:spMkLst>
            <pc:docMk/>
            <pc:sldMk cId="3615352782" sldId="270"/>
            <ac:spMk id="10" creationId="{B95B9BA8-1D69-4796-85F5-B6D0BD52354B}"/>
          </ac:spMkLst>
        </pc:spChg>
        <pc:spChg chg="add mod">
          <ac:chgData name="Wyatt Michael Watson" userId="S::wmw47@nau.edu::7d4ebdf7-9904-4cc3-927d-221c9f471ec8" providerId="AD" clId="Web-{0C58EC1B-AB8D-4738-B5FE-329994F3E34E}" dt="2022-10-11T05:37:19.342" v="933" actId="1076"/>
          <ac:spMkLst>
            <pc:docMk/>
            <pc:sldMk cId="3615352782" sldId="270"/>
            <ac:spMk id="11" creationId="{7D78D486-710C-15CA-B7A1-B25CFBCE3B47}"/>
          </ac:spMkLst>
        </pc:spChg>
        <pc:spChg chg="add del mod">
          <ac:chgData name="Wyatt Michael Watson" userId="S::wmw47@nau.edu::7d4ebdf7-9904-4cc3-927d-221c9f471ec8" providerId="AD" clId="Web-{0C58EC1B-AB8D-4738-B5FE-329994F3E34E}" dt="2022-10-11T05:48:24.342" v="994"/>
          <ac:spMkLst>
            <pc:docMk/>
            <pc:sldMk cId="3615352782" sldId="270"/>
            <ac:spMk id="13" creationId="{053EE6C8-0AC4-964C-70C4-68B9DA2B3179}"/>
          </ac:spMkLst>
        </pc:spChg>
        <pc:spChg chg="add">
          <ac:chgData name="Wyatt Michael Watson" userId="S::wmw47@nau.edu::7d4ebdf7-9904-4cc3-927d-221c9f471ec8" providerId="AD" clId="Web-{0C58EC1B-AB8D-4738-B5FE-329994F3E34E}" dt="2022-10-11T05:22:34.599" v="653"/>
          <ac:spMkLst>
            <pc:docMk/>
            <pc:sldMk cId="3615352782" sldId="270"/>
            <ac:spMk id="15" creationId="{60DB02BD-FF61-4042-BC21-4EFF543EC0C3}"/>
          </ac:spMkLst>
        </pc:spChg>
        <pc:spChg chg="add">
          <ac:chgData name="Wyatt Michael Watson" userId="S::wmw47@nau.edu::7d4ebdf7-9904-4cc3-927d-221c9f471ec8" providerId="AD" clId="Web-{0C58EC1B-AB8D-4738-B5FE-329994F3E34E}" dt="2022-10-11T05:48:25.092" v="995"/>
          <ac:spMkLst>
            <pc:docMk/>
            <pc:sldMk cId="3615352782" sldId="270"/>
            <ac:spMk id="16" creationId="{149547C5-12DE-82AE-71F6-40DBF4A1CCF5}"/>
          </ac:spMkLst>
        </pc:spChg>
        <pc:picChg chg="add mod ord">
          <ac:chgData name="Wyatt Michael Watson" userId="S::wmw47@nau.edu::7d4ebdf7-9904-4cc3-927d-221c9f471ec8" providerId="AD" clId="Web-{0C58EC1B-AB8D-4738-B5FE-329994F3E34E}" dt="2022-10-11T05:25:02.399" v="709" actId="1076"/>
          <ac:picMkLst>
            <pc:docMk/>
            <pc:sldMk cId="3615352782" sldId="270"/>
            <ac:picMk id="5" creationId="{9ADDEAD6-077D-4F32-EA6D-8DD15C6B31BD}"/>
          </ac:picMkLst>
        </pc:picChg>
        <pc:picChg chg="add mod modCrop">
          <ac:chgData name="Wyatt Michael Watson" userId="S::wmw47@nau.edu::7d4ebdf7-9904-4cc3-927d-221c9f471ec8" providerId="AD" clId="Web-{0C58EC1B-AB8D-4738-B5FE-329994F3E34E}" dt="2022-10-11T06:03:31.366" v="1223" actId="14100"/>
          <ac:picMkLst>
            <pc:docMk/>
            <pc:sldMk cId="3615352782" sldId="270"/>
            <ac:picMk id="6" creationId="{B01D1138-3F2D-E2CD-22AD-F4CE0CF08E7D}"/>
          </ac:picMkLst>
        </pc:picChg>
      </pc:sldChg>
      <pc:sldChg chg="addSp delSp modSp">
        <pc:chgData name="Wyatt Michael Watson" userId="S::wmw47@nau.edu::7d4ebdf7-9904-4cc3-927d-221c9f471ec8" providerId="AD" clId="Web-{0C58EC1B-AB8D-4738-B5FE-329994F3E34E}" dt="2022-10-11T05:45:03.650" v="964"/>
        <pc:sldMkLst>
          <pc:docMk/>
          <pc:sldMk cId="2088847181" sldId="271"/>
        </pc:sldMkLst>
        <pc:spChg chg="add mod">
          <ac:chgData name="Wyatt Michael Watson" userId="S::wmw47@nau.edu::7d4ebdf7-9904-4cc3-927d-221c9f471ec8" providerId="AD" clId="Web-{0C58EC1B-AB8D-4738-B5FE-329994F3E34E}" dt="2022-10-11T05:35:01.866" v="897" actId="20577"/>
          <ac:spMkLst>
            <pc:docMk/>
            <pc:sldMk cId="2088847181" sldId="271"/>
            <ac:spMk id="5" creationId="{4357AAB3-A5D7-BFB4-EA94-11F8096C16EC}"/>
          </ac:spMkLst>
        </pc:spChg>
        <pc:spChg chg="add">
          <ac:chgData name="Wyatt Michael Watson" userId="S::wmw47@nau.edu::7d4ebdf7-9904-4cc3-927d-221c9f471ec8" providerId="AD" clId="Web-{0C58EC1B-AB8D-4738-B5FE-329994F3E34E}" dt="2022-10-11T05:45:03.650" v="964"/>
          <ac:spMkLst>
            <pc:docMk/>
            <pc:sldMk cId="2088847181" sldId="271"/>
            <ac:spMk id="7" creationId="{AD52AD42-797E-FCC3-76A3-762B814643C6}"/>
          </ac:spMkLst>
        </pc:spChg>
        <pc:picChg chg="add del">
          <ac:chgData name="Wyatt Michael Watson" userId="S::wmw47@nau.edu::7d4ebdf7-9904-4cc3-927d-221c9f471ec8" providerId="AD" clId="Web-{0C58EC1B-AB8D-4738-B5FE-329994F3E34E}" dt="2022-10-11T05:34:37.037" v="876"/>
          <ac:picMkLst>
            <pc:docMk/>
            <pc:sldMk cId="2088847181" sldId="271"/>
            <ac:picMk id="4" creationId="{1D110301-5665-465A-9A9B-D7573267B3A0}"/>
          </ac:picMkLst>
        </pc:picChg>
      </pc:sldChg>
      <pc:sldChg chg="addSp">
        <pc:chgData name="Wyatt Michael Watson" userId="S::wmw47@nau.edu::7d4ebdf7-9904-4cc3-927d-221c9f471ec8" providerId="AD" clId="Web-{0C58EC1B-AB8D-4738-B5FE-329994F3E34E}" dt="2022-10-11T05:45:06.025" v="965"/>
        <pc:sldMkLst>
          <pc:docMk/>
          <pc:sldMk cId="1176156512" sldId="273"/>
        </pc:sldMkLst>
        <pc:spChg chg="add">
          <ac:chgData name="Wyatt Michael Watson" userId="S::wmw47@nau.edu::7d4ebdf7-9904-4cc3-927d-221c9f471ec8" providerId="AD" clId="Web-{0C58EC1B-AB8D-4738-B5FE-329994F3E34E}" dt="2022-10-11T05:45:06.025" v="965"/>
          <ac:spMkLst>
            <pc:docMk/>
            <pc:sldMk cId="1176156512" sldId="273"/>
            <ac:spMk id="14" creationId="{91F29B30-770B-4C0D-7797-E81A96F6D4BD}"/>
          </ac:spMkLst>
        </pc:spChg>
      </pc:sldChg>
      <pc:sldChg chg="addSp delSp modSp mod setBg">
        <pc:chgData name="Wyatt Michael Watson" userId="S::wmw47@nau.edu::7d4ebdf7-9904-4cc3-927d-221c9f471ec8" providerId="AD" clId="Web-{0C58EC1B-AB8D-4738-B5FE-329994F3E34E}" dt="2022-10-11T06:04:42.321" v="1238" actId="1076"/>
        <pc:sldMkLst>
          <pc:docMk/>
          <pc:sldMk cId="1376723352" sldId="276"/>
        </pc:sldMkLst>
        <pc:spChg chg="mod ord">
          <ac:chgData name="Wyatt Michael Watson" userId="S::wmw47@nau.edu::7d4ebdf7-9904-4cc3-927d-221c9f471ec8" providerId="AD" clId="Web-{0C58EC1B-AB8D-4738-B5FE-329994F3E34E}" dt="2022-10-11T06:04:42.321" v="1238" actId="1076"/>
          <ac:spMkLst>
            <pc:docMk/>
            <pc:sldMk cId="1376723352" sldId="276"/>
            <ac:spMk id="3" creationId="{9B34C8D0-8C39-1125-B567-0375D27AE905}"/>
          </ac:spMkLst>
        </pc:spChg>
        <pc:spChg chg="mod">
          <ac:chgData name="Wyatt Michael Watson" userId="S::wmw47@nau.edu::7d4ebdf7-9904-4cc3-927d-221c9f471ec8" providerId="AD" clId="Web-{0C58EC1B-AB8D-4738-B5FE-329994F3E34E}" dt="2022-10-11T06:04:17.445" v="1229" actId="14100"/>
          <ac:spMkLst>
            <pc:docMk/>
            <pc:sldMk cId="1376723352" sldId="276"/>
            <ac:spMk id="5" creationId="{56DC8728-C579-5634-D80F-C5A6CFFE24B9}"/>
          </ac:spMkLst>
        </pc:spChg>
        <pc:spChg chg="add mod">
          <ac:chgData name="Wyatt Michael Watson" userId="S::wmw47@nau.edu::7d4ebdf7-9904-4cc3-927d-221c9f471ec8" providerId="AD" clId="Web-{0C58EC1B-AB8D-4738-B5FE-329994F3E34E}" dt="2022-10-11T06:03:42.991" v="1224" actId="1076"/>
          <ac:spMkLst>
            <pc:docMk/>
            <pc:sldMk cId="1376723352" sldId="276"/>
            <ac:spMk id="9" creationId="{3A49D77E-944D-22E5-2733-EDF76DBD1120}"/>
          </ac:spMkLst>
        </pc:spChg>
        <pc:spChg chg="add">
          <ac:chgData name="Wyatt Michael Watson" userId="S::wmw47@nau.edu::7d4ebdf7-9904-4cc3-927d-221c9f471ec8" providerId="AD" clId="Web-{0C58EC1B-AB8D-4738-B5FE-329994F3E34E}" dt="2022-10-11T05:01:35.238" v="362"/>
          <ac:spMkLst>
            <pc:docMk/>
            <pc:sldMk cId="1376723352" sldId="276"/>
            <ac:spMk id="10" creationId="{B95B9BA8-1D69-4796-85F5-B6D0BD52354B}"/>
          </ac:spMkLst>
        </pc:spChg>
        <pc:spChg chg="add del">
          <ac:chgData name="Wyatt Michael Watson" userId="S::wmw47@nau.edu::7d4ebdf7-9904-4cc3-927d-221c9f471ec8" providerId="AD" clId="Web-{0C58EC1B-AB8D-4738-B5FE-329994F3E34E}" dt="2022-10-11T05:48:14.701" v="990"/>
          <ac:spMkLst>
            <pc:docMk/>
            <pc:sldMk cId="1376723352" sldId="276"/>
            <ac:spMk id="12" creationId="{4C3A79AB-8A44-C4C8-9DA6-B64A60804F92}"/>
          </ac:spMkLst>
        </pc:spChg>
        <pc:spChg chg="add del">
          <ac:chgData name="Wyatt Michael Watson" userId="S::wmw47@nau.edu::7d4ebdf7-9904-4cc3-927d-221c9f471ec8" providerId="AD" clId="Web-{0C58EC1B-AB8D-4738-B5FE-329994F3E34E}" dt="2022-10-11T05:48:12.779" v="989"/>
          <ac:spMkLst>
            <pc:docMk/>
            <pc:sldMk cId="1376723352" sldId="276"/>
            <ac:spMk id="14" creationId="{8EEE6A69-3F22-2001-6FAC-FAE4C5B94788}"/>
          </ac:spMkLst>
        </pc:spChg>
        <pc:spChg chg="add mod">
          <ac:chgData name="Wyatt Michael Watson" userId="S::wmw47@nau.edu::7d4ebdf7-9904-4cc3-927d-221c9f471ec8" providerId="AD" clId="Web-{0C58EC1B-AB8D-4738-B5FE-329994F3E34E}" dt="2022-10-11T05:48:20.514" v="992" actId="1076"/>
          <ac:spMkLst>
            <pc:docMk/>
            <pc:sldMk cId="1376723352" sldId="276"/>
            <ac:spMk id="16" creationId="{B2D98F5B-E002-22B8-2CAD-C2AE7FA58EA5}"/>
          </ac:spMkLst>
        </pc:spChg>
        <pc:picChg chg="add mod">
          <ac:chgData name="Wyatt Michael Watson" userId="S::wmw47@nau.edu::7d4ebdf7-9904-4cc3-927d-221c9f471ec8" providerId="AD" clId="Web-{0C58EC1B-AB8D-4738-B5FE-329994F3E34E}" dt="2022-10-11T05:08:02.325" v="572" actId="1076"/>
          <ac:picMkLst>
            <pc:docMk/>
            <pc:sldMk cId="1376723352" sldId="276"/>
            <ac:picMk id="4" creationId="{CE0A63A5-207F-B48B-378A-91A6BB20A63D}"/>
          </ac:picMkLst>
        </pc:picChg>
        <pc:picChg chg="add del">
          <ac:chgData name="Wyatt Michael Watson" userId="S::wmw47@nau.edu::7d4ebdf7-9904-4cc3-927d-221c9f471ec8" providerId="AD" clId="Web-{0C58EC1B-AB8D-4738-B5FE-329994F3E34E}" dt="2022-10-11T05:37:00.841" v="929"/>
          <ac:picMkLst>
            <pc:docMk/>
            <pc:sldMk cId="1376723352" sldId="276"/>
            <ac:picMk id="7" creationId="{731B10E5-437D-110F-6E89-158B527D4EE6}"/>
          </ac:picMkLst>
        </pc:picChg>
      </pc:sldChg>
      <pc:sldChg chg="addSp delSp modSp new mod setBg">
        <pc:chgData name="Wyatt Michael Watson" userId="S::wmw47@nau.edu::7d4ebdf7-9904-4cc3-927d-221c9f471ec8" providerId="AD" clId="Web-{0C58EC1B-AB8D-4738-B5FE-329994F3E34E}" dt="2022-10-11T06:04:35.118" v="1236" actId="1076"/>
        <pc:sldMkLst>
          <pc:docMk/>
          <pc:sldMk cId="3681177336" sldId="277"/>
        </pc:sldMkLst>
        <pc:spChg chg="mod">
          <ac:chgData name="Wyatt Michael Watson" userId="S::wmw47@nau.edu::7d4ebdf7-9904-4cc3-927d-221c9f471ec8" providerId="AD" clId="Web-{0C58EC1B-AB8D-4738-B5FE-329994F3E34E}" dt="2022-10-11T06:04:32.118" v="1235" actId="14100"/>
          <ac:spMkLst>
            <pc:docMk/>
            <pc:sldMk cId="3681177336" sldId="277"/>
            <ac:spMk id="2" creationId="{6C82A061-1015-E391-79F0-BEC75209D7E1}"/>
          </ac:spMkLst>
        </pc:spChg>
        <pc:spChg chg="mod ord">
          <ac:chgData name="Wyatt Michael Watson" userId="S::wmw47@nau.edu::7d4ebdf7-9904-4cc3-927d-221c9f471ec8" providerId="AD" clId="Web-{0C58EC1B-AB8D-4738-B5FE-329994F3E34E}" dt="2022-10-11T06:04:35.118" v="1236" actId="1076"/>
          <ac:spMkLst>
            <pc:docMk/>
            <pc:sldMk cId="3681177336" sldId="277"/>
            <ac:spMk id="3" creationId="{FB3B663A-35D9-A433-EF66-FB109023B981}"/>
          </ac:spMkLst>
        </pc:spChg>
        <pc:spChg chg="add mod">
          <ac:chgData name="Wyatt Michael Watson" userId="S::wmw47@nau.edu::7d4ebdf7-9904-4cc3-927d-221c9f471ec8" providerId="AD" clId="Web-{0C58EC1B-AB8D-4738-B5FE-329994F3E34E}" dt="2022-10-11T05:37:27.076" v="935" actId="1076"/>
          <ac:spMkLst>
            <pc:docMk/>
            <pc:sldMk cId="3681177336" sldId="277"/>
            <ac:spMk id="9" creationId="{C14ED6CB-C3EF-9885-E57A-FED1C5CFD851}"/>
          </ac:spMkLst>
        </pc:spChg>
        <pc:spChg chg="add del">
          <ac:chgData name="Wyatt Michael Watson" userId="S::wmw47@nau.edu::7d4ebdf7-9904-4cc3-927d-221c9f471ec8" providerId="AD" clId="Web-{0C58EC1B-AB8D-4738-B5FE-329994F3E34E}" dt="2022-10-11T05:49:19.999" v="996"/>
          <ac:spMkLst>
            <pc:docMk/>
            <pc:sldMk cId="3681177336" sldId="277"/>
            <ac:spMk id="11" creationId="{0F5D5B8D-4B63-619E-5AC1-9826CE82B501}"/>
          </ac:spMkLst>
        </pc:spChg>
        <pc:spChg chg="add">
          <ac:chgData name="Wyatt Michael Watson" userId="S::wmw47@nau.edu::7d4ebdf7-9904-4cc3-927d-221c9f471ec8" providerId="AD" clId="Web-{0C58EC1B-AB8D-4738-B5FE-329994F3E34E}" dt="2022-10-11T05:29:59.718" v="796"/>
          <ac:spMkLst>
            <pc:docMk/>
            <pc:sldMk cId="3681177336" sldId="277"/>
            <ac:spMk id="12" creationId="{B95B9BA8-1D69-4796-85F5-B6D0BD52354B}"/>
          </ac:spMkLst>
        </pc:spChg>
        <pc:spChg chg="add">
          <ac:chgData name="Wyatt Michael Watson" userId="S::wmw47@nau.edu::7d4ebdf7-9904-4cc3-927d-221c9f471ec8" providerId="AD" clId="Web-{0C58EC1B-AB8D-4738-B5FE-329994F3E34E}" dt="2022-10-11T05:49:21.109" v="997"/>
          <ac:spMkLst>
            <pc:docMk/>
            <pc:sldMk cId="3681177336" sldId="277"/>
            <ac:spMk id="14" creationId="{A9387780-1922-1D4C-44C5-3E6062192E0E}"/>
          </ac:spMkLst>
        </pc:spChg>
        <pc:picChg chg="add del">
          <ac:chgData name="Wyatt Michael Watson" userId="S::wmw47@nau.edu::7d4ebdf7-9904-4cc3-927d-221c9f471ec8" providerId="AD" clId="Web-{0C58EC1B-AB8D-4738-B5FE-329994F3E34E}" dt="2022-10-11T05:04:32.602" v="477"/>
          <ac:picMkLst>
            <pc:docMk/>
            <pc:sldMk cId="3681177336" sldId="277"/>
            <ac:picMk id="5" creationId="{63CEEA27-6B58-39D0-9A45-7FAD33A931AE}"/>
          </ac:picMkLst>
        </pc:picChg>
        <pc:picChg chg="add mod">
          <ac:chgData name="Wyatt Michael Watson" userId="S::wmw47@nau.edu::7d4ebdf7-9904-4cc3-927d-221c9f471ec8" providerId="AD" clId="Web-{0C58EC1B-AB8D-4738-B5FE-329994F3E34E}" dt="2022-10-11T05:36:34.993" v="927" actId="1076"/>
          <ac:picMkLst>
            <pc:docMk/>
            <pc:sldMk cId="3681177336" sldId="277"/>
            <ac:picMk id="7" creationId="{6CCE0606-479A-CAEF-B08E-D045A90F90E5}"/>
          </ac:picMkLst>
        </pc:picChg>
      </pc:sldChg>
      <pc:sldChg chg="addSp delSp modSp new">
        <pc:chgData name="Wyatt Michael Watson" userId="S::wmw47@nau.edu::7d4ebdf7-9904-4cc3-927d-221c9f471ec8" providerId="AD" clId="Web-{0C58EC1B-AB8D-4738-B5FE-329994F3E34E}" dt="2022-10-11T06:05:56.588" v="1253"/>
        <pc:sldMkLst>
          <pc:docMk/>
          <pc:sldMk cId="2180551773" sldId="278"/>
        </pc:sldMkLst>
        <pc:spChg chg="mod">
          <ac:chgData name="Wyatt Michael Watson" userId="S::wmw47@nau.edu::7d4ebdf7-9904-4cc3-927d-221c9f471ec8" providerId="AD" clId="Web-{0C58EC1B-AB8D-4738-B5FE-329994F3E34E}" dt="2022-10-11T05:04:22.351" v="474" actId="1076"/>
          <ac:spMkLst>
            <pc:docMk/>
            <pc:sldMk cId="2180551773" sldId="278"/>
            <ac:spMk id="2" creationId="{99E8BB1A-D5E4-3DB6-777B-57D4E0A19EA4}"/>
          </ac:spMkLst>
        </pc:spChg>
        <pc:spChg chg="mod">
          <ac:chgData name="Wyatt Michael Watson" userId="S::wmw47@nau.edu::7d4ebdf7-9904-4cc3-927d-221c9f471ec8" providerId="AD" clId="Web-{0C58EC1B-AB8D-4738-B5FE-329994F3E34E}" dt="2022-10-11T05:04:25.289" v="475" actId="1076"/>
          <ac:spMkLst>
            <pc:docMk/>
            <pc:sldMk cId="2180551773" sldId="278"/>
            <ac:spMk id="3" creationId="{C47AB992-AD16-52C2-6817-5C751BF40788}"/>
          </ac:spMkLst>
        </pc:spChg>
        <pc:spChg chg="add mod">
          <ac:chgData name="Wyatt Michael Watson" userId="S::wmw47@nau.edu::7d4ebdf7-9904-4cc3-927d-221c9f471ec8" providerId="AD" clId="Web-{0C58EC1B-AB8D-4738-B5FE-329994F3E34E}" dt="2022-10-11T06:00:14.877" v="1171" actId="20577"/>
          <ac:spMkLst>
            <pc:docMk/>
            <pc:sldMk cId="2180551773" sldId="278"/>
            <ac:spMk id="5" creationId="{1AA24DBB-C163-750E-13DD-CBFC21549A2A}"/>
          </ac:spMkLst>
        </pc:spChg>
        <pc:spChg chg="add del">
          <ac:chgData name="Wyatt Michael Watson" userId="S::wmw47@nau.edu::7d4ebdf7-9904-4cc3-927d-221c9f471ec8" providerId="AD" clId="Web-{0C58EC1B-AB8D-4738-B5FE-329994F3E34E}" dt="2022-10-11T06:00:37.550" v="1175"/>
          <ac:spMkLst>
            <pc:docMk/>
            <pc:sldMk cId="2180551773" sldId="278"/>
            <ac:spMk id="6" creationId="{B8765B6D-73C3-328D-56D5-5D01B86DD235}"/>
          </ac:spMkLst>
        </pc:spChg>
        <pc:spChg chg="add del">
          <ac:chgData name="Wyatt Michael Watson" userId="S::wmw47@nau.edu::7d4ebdf7-9904-4cc3-927d-221c9f471ec8" providerId="AD" clId="Web-{0C58EC1B-AB8D-4738-B5FE-329994F3E34E}" dt="2022-10-11T06:05:56.588" v="1253"/>
          <ac:spMkLst>
            <pc:docMk/>
            <pc:sldMk cId="2180551773" sldId="278"/>
            <ac:spMk id="8" creationId="{374C0EAF-FE98-178E-B5CC-9E9D85D5BAEE}"/>
          </ac:spMkLst>
        </pc:spChg>
      </pc:sldChg>
      <pc:sldChg chg="addSp delSp modSp new mod ord setBg">
        <pc:chgData name="Wyatt Michael Watson" userId="S::wmw47@nau.edu::7d4ebdf7-9904-4cc3-927d-221c9f471ec8" providerId="AD" clId="Web-{0C58EC1B-AB8D-4738-B5FE-329994F3E34E}" dt="2022-10-11T06:07:44.263" v="1296"/>
        <pc:sldMkLst>
          <pc:docMk/>
          <pc:sldMk cId="2206497485" sldId="279"/>
        </pc:sldMkLst>
        <pc:spChg chg="mod">
          <ac:chgData name="Wyatt Michael Watson" userId="S::wmw47@nau.edu::7d4ebdf7-9904-4cc3-927d-221c9f471ec8" providerId="AD" clId="Web-{0C58EC1B-AB8D-4738-B5FE-329994F3E34E}" dt="2022-10-11T05:56:33.119" v="1099" actId="1076"/>
          <ac:spMkLst>
            <pc:docMk/>
            <pc:sldMk cId="2206497485" sldId="279"/>
            <ac:spMk id="2" creationId="{1B44392D-40D3-2571-7304-A8A5C2D45438}"/>
          </ac:spMkLst>
        </pc:spChg>
        <pc:spChg chg="del">
          <ac:chgData name="Wyatt Michael Watson" userId="S::wmw47@nau.edu::7d4ebdf7-9904-4cc3-927d-221c9f471ec8" providerId="AD" clId="Web-{0C58EC1B-AB8D-4738-B5FE-329994F3E34E}" dt="2022-10-11T05:54:41.054" v="1036"/>
          <ac:spMkLst>
            <pc:docMk/>
            <pc:sldMk cId="2206497485" sldId="279"/>
            <ac:spMk id="3" creationId="{156B9D3E-606F-A146-FDAD-FE514EFD1516}"/>
          </ac:spMkLst>
        </pc:spChg>
        <pc:spChg chg="add mod">
          <ac:chgData name="Wyatt Michael Watson" userId="S::wmw47@nau.edu::7d4ebdf7-9904-4cc3-927d-221c9f471ec8" providerId="AD" clId="Web-{0C58EC1B-AB8D-4738-B5FE-329994F3E34E}" dt="2022-10-11T05:59:05.063" v="1145" actId="1076"/>
          <ac:spMkLst>
            <pc:docMk/>
            <pc:sldMk cId="2206497485" sldId="279"/>
            <ac:spMk id="7" creationId="{94D9EB6F-F61E-4299-BE8E-816029529845}"/>
          </ac:spMkLst>
        </pc:spChg>
        <pc:spChg chg="add mod">
          <ac:chgData name="Wyatt Michael Watson" userId="S::wmw47@nau.edu::7d4ebdf7-9904-4cc3-927d-221c9f471ec8" providerId="AD" clId="Web-{0C58EC1B-AB8D-4738-B5FE-329994F3E34E}" dt="2022-10-11T05:59:39.423" v="1162" actId="20577"/>
          <ac:spMkLst>
            <pc:docMk/>
            <pc:sldMk cId="2206497485" sldId="279"/>
            <ac:spMk id="9" creationId="{2AD7985E-412A-1FC8-7EDD-E892FD63E95B}"/>
          </ac:spMkLst>
        </pc:spChg>
        <pc:spChg chg="add del mod">
          <ac:chgData name="Wyatt Michael Watson" userId="S::wmw47@nau.edu::7d4ebdf7-9904-4cc3-927d-221c9f471ec8" providerId="AD" clId="Web-{0C58EC1B-AB8D-4738-B5FE-329994F3E34E}" dt="2022-10-11T05:58:20.406" v="1131"/>
          <ac:spMkLst>
            <pc:docMk/>
            <pc:sldMk cId="2206497485" sldId="279"/>
            <ac:spMk id="10" creationId="{7032912D-C292-1739-F6D4-046D6CD38B42}"/>
          </ac:spMkLst>
        </pc:spChg>
        <pc:spChg chg="add">
          <ac:chgData name="Wyatt Michael Watson" userId="S::wmw47@nau.edu::7d4ebdf7-9904-4cc3-927d-221c9f471ec8" providerId="AD" clId="Web-{0C58EC1B-AB8D-4738-B5FE-329994F3E34E}" dt="2022-10-11T05:54:49.648" v="1039"/>
          <ac:spMkLst>
            <pc:docMk/>
            <pc:sldMk cId="2206497485" sldId="279"/>
            <ac:spMk id="12" creationId="{60DB02BD-FF61-4042-BC21-4EFF543EC0C3}"/>
          </ac:spMkLst>
        </pc:spChg>
        <pc:spChg chg="add del">
          <ac:chgData name="Wyatt Michael Watson" userId="S::wmw47@nau.edu::7d4ebdf7-9904-4cc3-927d-221c9f471ec8" providerId="AD" clId="Web-{0C58EC1B-AB8D-4738-B5FE-329994F3E34E}" dt="2022-10-11T05:58:27.375" v="1133"/>
          <ac:spMkLst>
            <pc:docMk/>
            <pc:sldMk cId="2206497485" sldId="279"/>
            <ac:spMk id="13" creationId="{A8F47B53-11C9-37CA-3517-A9286FC20B15}"/>
          </ac:spMkLst>
        </pc:spChg>
        <pc:spChg chg="add mod">
          <ac:chgData name="Wyatt Michael Watson" userId="S::wmw47@nau.edu::7d4ebdf7-9904-4cc3-927d-221c9f471ec8" providerId="AD" clId="Web-{0C58EC1B-AB8D-4738-B5FE-329994F3E34E}" dt="2022-10-11T05:58:40.719" v="1139" actId="20577"/>
          <ac:spMkLst>
            <pc:docMk/>
            <pc:sldMk cId="2206497485" sldId="279"/>
            <ac:spMk id="14" creationId="{D7AF77D7-CF9C-0994-CD53-1B598DAA3682}"/>
          </ac:spMkLst>
        </pc:spChg>
        <pc:spChg chg="add del">
          <ac:chgData name="Wyatt Michael Watson" userId="S::wmw47@nau.edu::7d4ebdf7-9904-4cc3-927d-221c9f471ec8" providerId="AD" clId="Web-{0C58EC1B-AB8D-4738-B5FE-329994F3E34E}" dt="2022-10-11T06:00:26.862" v="1173"/>
          <ac:spMkLst>
            <pc:docMk/>
            <pc:sldMk cId="2206497485" sldId="279"/>
            <ac:spMk id="15" creationId="{5B636C2E-5478-B8B8-2C2C-4A60E995C366}"/>
          </ac:spMkLst>
        </pc:spChg>
        <pc:spChg chg="add">
          <ac:chgData name="Wyatt Michael Watson" userId="S::wmw47@nau.edu::7d4ebdf7-9904-4cc3-927d-221c9f471ec8" providerId="AD" clId="Web-{0C58EC1B-AB8D-4738-B5FE-329994F3E34E}" dt="2022-10-11T06:00:40.425" v="1176"/>
          <ac:spMkLst>
            <pc:docMk/>
            <pc:sldMk cId="2206497485" sldId="279"/>
            <ac:spMk id="17" creationId="{CFCFAF2E-FAB1-D280-A06B-48215A840C0B}"/>
          </ac:spMkLst>
        </pc:spChg>
        <pc:picChg chg="add mod ord modCrop">
          <ac:chgData name="Wyatt Michael Watson" userId="S::wmw47@nau.edu::7d4ebdf7-9904-4cc3-927d-221c9f471ec8" providerId="AD" clId="Web-{0C58EC1B-AB8D-4738-B5FE-329994F3E34E}" dt="2022-10-11T05:59:08.329" v="1146" actId="1076"/>
          <ac:picMkLst>
            <pc:docMk/>
            <pc:sldMk cId="2206497485" sldId="279"/>
            <ac:picMk id="4" creationId="{6D78C0FB-D8CE-47CC-7357-C7F7762F6EC7}"/>
          </ac:picMkLst>
        </pc:picChg>
        <pc:picChg chg="add mod modCrop">
          <ac:chgData name="Wyatt Michael Watson" userId="S::wmw47@nau.edu::7d4ebdf7-9904-4cc3-927d-221c9f471ec8" providerId="AD" clId="Web-{0C58EC1B-AB8D-4738-B5FE-329994F3E34E}" dt="2022-10-11T05:57:21.057" v="1108" actId="1076"/>
          <ac:picMkLst>
            <pc:docMk/>
            <pc:sldMk cId="2206497485" sldId="279"/>
            <ac:picMk id="5" creationId="{D5497999-4245-4487-72E2-3E333C14C653}"/>
          </ac:picMkLst>
        </pc:picChg>
      </pc:sldChg>
      <pc:sldChg chg="addSp delSp modSp new">
        <pc:chgData name="Wyatt Michael Watson" userId="S::wmw47@nau.edu::7d4ebdf7-9904-4cc3-927d-221c9f471ec8" providerId="AD" clId="Web-{0C58EC1B-AB8D-4738-B5FE-329994F3E34E}" dt="2022-10-11T06:09:15.046" v="1326"/>
        <pc:sldMkLst>
          <pc:docMk/>
          <pc:sldMk cId="2566549405" sldId="280"/>
        </pc:sldMkLst>
        <pc:spChg chg="mod">
          <ac:chgData name="Wyatt Michael Watson" userId="S::wmw47@nau.edu::7d4ebdf7-9904-4cc3-927d-221c9f471ec8" providerId="AD" clId="Web-{0C58EC1B-AB8D-4738-B5FE-329994F3E34E}" dt="2022-10-11T06:01:41.723" v="1208" actId="1076"/>
          <ac:spMkLst>
            <pc:docMk/>
            <pc:sldMk cId="2566549405" sldId="280"/>
            <ac:spMk id="2" creationId="{F6F7A05C-4F72-9108-5C52-EEC994B3E5D2}"/>
          </ac:spMkLst>
        </pc:spChg>
        <pc:spChg chg="mod">
          <ac:chgData name="Wyatt Michael Watson" userId="S::wmw47@nau.edu::7d4ebdf7-9904-4cc3-927d-221c9f471ec8" providerId="AD" clId="Web-{0C58EC1B-AB8D-4738-B5FE-329994F3E34E}" dt="2022-10-11T06:01:44.004" v="1209" actId="1076"/>
          <ac:spMkLst>
            <pc:docMk/>
            <pc:sldMk cId="2566549405" sldId="280"/>
            <ac:spMk id="3" creationId="{741414C2-85BE-02BA-6B61-C8AF5DD72238}"/>
          </ac:spMkLst>
        </pc:spChg>
        <pc:spChg chg="add del">
          <ac:chgData name="Wyatt Michael Watson" userId="S::wmw47@nau.edu::7d4ebdf7-9904-4cc3-927d-221c9f471ec8" providerId="AD" clId="Web-{0C58EC1B-AB8D-4738-B5FE-329994F3E34E}" dt="2022-10-11T06:02:31.677" v="1211"/>
          <ac:spMkLst>
            <pc:docMk/>
            <pc:sldMk cId="2566549405" sldId="280"/>
            <ac:spMk id="5" creationId="{CFDC6CA0-18CC-BDF0-DE57-1541EEE9A844}"/>
          </ac:spMkLst>
        </pc:spChg>
        <pc:spChg chg="add del">
          <ac:chgData name="Wyatt Michael Watson" userId="S::wmw47@nau.edu::7d4ebdf7-9904-4cc3-927d-221c9f471ec8" providerId="AD" clId="Web-{0C58EC1B-AB8D-4738-B5FE-329994F3E34E}" dt="2022-10-11T06:02:50.881" v="1219"/>
          <ac:spMkLst>
            <pc:docMk/>
            <pc:sldMk cId="2566549405" sldId="280"/>
            <ac:spMk id="6" creationId="{54899E9F-C728-D402-7AD0-A5221011B63A}"/>
          </ac:spMkLst>
        </pc:spChg>
        <pc:spChg chg="add">
          <ac:chgData name="Wyatt Michael Watson" userId="S::wmw47@nau.edu::7d4ebdf7-9904-4cc3-927d-221c9f471ec8" providerId="AD" clId="Web-{0C58EC1B-AB8D-4738-B5FE-329994F3E34E}" dt="2022-10-11T06:02:55.100" v="1220"/>
          <ac:spMkLst>
            <pc:docMk/>
            <pc:sldMk cId="2566549405" sldId="280"/>
            <ac:spMk id="8" creationId="{69CC8437-3D7F-14A9-0B67-7A90DD89241D}"/>
          </ac:spMkLst>
        </pc:spChg>
        <pc:spChg chg="add del">
          <ac:chgData name="Wyatt Michael Watson" userId="S::wmw47@nau.edu::7d4ebdf7-9904-4cc3-927d-221c9f471ec8" providerId="AD" clId="Web-{0C58EC1B-AB8D-4738-B5FE-329994F3E34E}" dt="2022-10-11T06:09:15.046" v="1326"/>
          <ac:spMkLst>
            <pc:docMk/>
            <pc:sldMk cId="2566549405" sldId="280"/>
            <ac:spMk id="9" creationId="{407314F4-B085-2EA5-539F-7B456814BB55}"/>
          </ac:spMkLst>
        </pc:spChg>
      </pc:sldChg>
      <pc:sldChg chg="addSp modSp new">
        <pc:chgData name="Wyatt Michael Watson" userId="S::wmw47@nau.edu::7d4ebdf7-9904-4cc3-927d-221c9f471ec8" providerId="AD" clId="Web-{0C58EC1B-AB8D-4738-B5FE-329994F3E34E}" dt="2022-10-11T06:09:35.609" v="1330" actId="1076"/>
        <pc:sldMkLst>
          <pc:docMk/>
          <pc:sldMk cId="4033094788" sldId="281"/>
        </pc:sldMkLst>
        <pc:spChg chg="mod">
          <ac:chgData name="Wyatt Michael Watson" userId="S::wmw47@nau.edu::7d4ebdf7-9904-4cc3-927d-221c9f471ec8" providerId="AD" clId="Web-{0C58EC1B-AB8D-4738-B5FE-329994F3E34E}" dt="2022-10-11T06:09:35.609" v="1330" actId="1076"/>
          <ac:spMkLst>
            <pc:docMk/>
            <pc:sldMk cId="4033094788" sldId="281"/>
            <ac:spMk id="2" creationId="{89E2BB8A-37AF-6E79-02C2-EEF678371CEF}"/>
          </ac:spMkLst>
        </pc:spChg>
        <pc:spChg chg="add mod">
          <ac:chgData name="Wyatt Michael Watson" userId="S::wmw47@nau.edu::7d4ebdf7-9904-4cc3-927d-221c9f471ec8" providerId="AD" clId="Web-{0C58EC1B-AB8D-4738-B5FE-329994F3E34E}" dt="2022-10-11T06:06:17.964" v="1261" actId="20577"/>
          <ac:spMkLst>
            <pc:docMk/>
            <pc:sldMk cId="4033094788" sldId="281"/>
            <ac:spMk id="5" creationId="{F7018642-13E1-C648-940A-F006E53293C4}"/>
          </ac:spMkLst>
        </pc:spChg>
      </pc:sldChg>
      <pc:sldChg chg="addSp modSp new">
        <pc:chgData name="Wyatt Michael Watson" userId="S::wmw47@nau.edu::7d4ebdf7-9904-4cc3-927d-221c9f471ec8" providerId="AD" clId="Web-{0C58EC1B-AB8D-4738-B5FE-329994F3E34E}" dt="2022-10-11T06:09:31.734" v="1329" actId="1076"/>
        <pc:sldMkLst>
          <pc:docMk/>
          <pc:sldMk cId="47762624" sldId="282"/>
        </pc:sldMkLst>
        <pc:spChg chg="mod">
          <ac:chgData name="Wyatt Michael Watson" userId="S::wmw47@nau.edu::7d4ebdf7-9904-4cc3-927d-221c9f471ec8" providerId="AD" clId="Web-{0C58EC1B-AB8D-4738-B5FE-329994F3E34E}" dt="2022-10-11T06:09:31.734" v="1329" actId="1076"/>
          <ac:spMkLst>
            <pc:docMk/>
            <pc:sldMk cId="47762624" sldId="282"/>
            <ac:spMk id="2" creationId="{8B8C4DDA-1CFF-26B4-13C9-0404E66B87FD}"/>
          </ac:spMkLst>
        </pc:spChg>
        <pc:spChg chg="add">
          <ac:chgData name="Wyatt Michael Watson" userId="S::wmw47@nau.edu::7d4ebdf7-9904-4cc3-927d-221c9f471ec8" providerId="AD" clId="Web-{0C58EC1B-AB8D-4738-B5FE-329994F3E34E}" dt="2022-10-11T06:08:00.232" v="1297"/>
          <ac:spMkLst>
            <pc:docMk/>
            <pc:sldMk cId="47762624" sldId="282"/>
            <ac:spMk id="5" creationId="{8F987683-B890-C81B-7BB4-BD36573F1EDD}"/>
          </ac:spMkLst>
        </pc:spChg>
      </pc:sldChg>
      <pc:sldChg chg="addSp modSp new">
        <pc:chgData name="Wyatt Michael Watson" userId="S::wmw47@nau.edu::7d4ebdf7-9904-4cc3-927d-221c9f471ec8" providerId="AD" clId="Web-{0C58EC1B-AB8D-4738-B5FE-329994F3E34E}" dt="2022-10-11T06:09:39" v="1331" actId="1076"/>
        <pc:sldMkLst>
          <pc:docMk/>
          <pc:sldMk cId="2173465788" sldId="283"/>
        </pc:sldMkLst>
        <pc:spChg chg="mod">
          <ac:chgData name="Wyatt Michael Watson" userId="S::wmw47@nau.edu::7d4ebdf7-9904-4cc3-927d-221c9f471ec8" providerId="AD" clId="Web-{0C58EC1B-AB8D-4738-B5FE-329994F3E34E}" dt="2022-10-11T06:09:39" v="1331" actId="1076"/>
          <ac:spMkLst>
            <pc:docMk/>
            <pc:sldMk cId="2173465788" sldId="283"/>
            <ac:spMk id="2" creationId="{771285EB-8B8F-FF3F-6637-D81EEF605400}"/>
          </ac:spMkLst>
        </pc:spChg>
        <pc:spChg chg="add">
          <ac:chgData name="Wyatt Michael Watson" userId="S::wmw47@nau.edu::7d4ebdf7-9904-4cc3-927d-221c9f471ec8" providerId="AD" clId="Web-{0C58EC1B-AB8D-4738-B5FE-329994F3E34E}" dt="2022-10-11T06:06:02.245" v="1254"/>
          <ac:spMkLst>
            <pc:docMk/>
            <pc:sldMk cId="2173465788" sldId="283"/>
            <ac:spMk id="5" creationId="{F22105B7-F211-CA6B-4AA4-016D3A44C565}"/>
          </ac:spMkLst>
        </pc:spChg>
      </pc:sldChg>
      <pc:sldChg chg="addSp modSp new">
        <pc:chgData name="Wyatt Michael Watson" userId="S::wmw47@nau.edu::7d4ebdf7-9904-4cc3-927d-221c9f471ec8" providerId="AD" clId="Web-{0C58EC1B-AB8D-4738-B5FE-329994F3E34E}" dt="2022-10-11T06:09:22.859" v="1328" actId="1076"/>
        <pc:sldMkLst>
          <pc:docMk/>
          <pc:sldMk cId="2304769858" sldId="284"/>
        </pc:sldMkLst>
        <pc:spChg chg="mod">
          <ac:chgData name="Wyatt Michael Watson" userId="S::wmw47@nau.edu::7d4ebdf7-9904-4cc3-927d-221c9f471ec8" providerId="AD" clId="Web-{0C58EC1B-AB8D-4738-B5FE-329994F3E34E}" dt="2022-10-11T06:09:22.859" v="1328" actId="1076"/>
          <ac:spMkLst>
            <pc:docMk/>
            <pc:sldMk cId="2304769858" sldId="284"/>
            <ac:spMk id="2" creationId="{E911EC56-6904-14AB-34B7-D7B6444EC616}"/>
          </ac:spMkLst>
        </pc:spChg>
        <pc:spChg chg="add">
          <ac:chgData name="Wyatt Michael Watson" userId="S::wmw47@nau.edu::7d4ebdf7-9904-4cc3-927d-221c9f471ec8" providerId="AD" clId="Web-{0C58EC1B-AB8D-4738-B5FE-329994F3E34E}" dt="2022-10-11T06:08:17.639" v="1298"/>
          <ac:spMkLst>
            <pc:docMk/>
            <pc:sldMk cId="2304769858" sldId="284"/>
            <ac:spMk id="5" creationId="{469D21B8-890B-A646-9000-0DA20A328C06}"/>
          </ac:spMkLst>
        </pc:spChg>
      </pc:sldChg>
      <pc:sldChg chg="addSp modSp new">
        <pc:chgData name="Wyatt Michael Watson" userId="S::wmw47@nau.edu::7d4ebdf7-9904-4cc3-927d-221c9f471ec8" providerId="AD" clId="Web-{0C58EC1B-AB8D-4738-B5FE-329994F3E34E}" dt="2022-10-11T06:09:17.046" v="1327"/>
        <pc:sldMkLst>
          <pc:docMk/>
          <pc:sldMk cId="3661388187" sldId="285"/>
        </pc:sldMkLst>
        <pc:spChg chg="mod">
          <ac:chgData name="Wyatt Michael Watson" userId="S::wmw47@nau.edu::7d4ebdf7-9904-4cc3-927d-221c9f471ec8" providerId="AD" clId="Web-{0C58EC1B-AB8D-4738-B5FE-329994F3E34E}" dt="2022-10-11T06:09:07.171" v="1324" actId="1076"/>
          <ac:spMkLst>
            <pc:docMk/>
            <pc:sldMk cId="3661388187" sldId="285"/>
            <ac:spMk id="2" creationId="{036EF8BD-3716-A09F-D078-8513126E218C}"/>
          </ac:spMkLst>
        </pc:spChg>
        <pc:spChg chg="add">
          <ac:chgData name="Wyatt Michael Watson" userId="S::wmw47@nau.edu::7d4ebdf7-9904-4cc3-927d-221c9f471ec8" providerId="AD" clId="Web-{0C58EC1B-AB8D-4738-B5FE-329994F3E34E}" dt="2022-10-11T06:09:17.046" v="1327"/>
          <ac:spMkLst>
            <pc:docMk/>
            <pc:sldMk cId="3661388187" sldId="285"/>
            <ac:spMk id="5" creationId="{229A7456-DFA6-66CB-EF76-B4495D1B03AD}"/>
          </ac:spMkLst>
        </pc:spChg>
      </pc:sldChg>
    </pc:docChg>
  </pc:docChgLst>
  <pc:docChgLst>
    <pc:chgData name="Wyatt Michael Watson" userId="S::wmw47@nau.edu::7d4ebdf7-9904-4cc3-927d-221c9f471ec8" providerId="AD" clId="Web-{527A46A1-9A40-4ADB-9676-8188842240FF}"/>
    <pc:docChg chg="addSld delSld modSld">
      <pc:chgData name="Wyatt Michael Watson" userId="S::wmw47@nau.edu::7d4ebdf7-9904-4cc3-927d-221c9f471ec8" providerId="AD" clId="Web-{527A46A1-9A40-4ADB-9676-8188842240FF}" dt="2022-11-08T19:29:49.459" v="78" actId="1076"/>
      <pc:docMkLst>
        <pc:docMk/>
      </pc:docMkLst>
      <pc:sldChg chg="addSp delSp modSp">
        <pc:chgData name="Wyatt Michael Watson" userId="S::wmw47@nau.edu::7d4ebdf7-9904-4cc3-927d-221c9f471ec8" providerId="AD" clId="Web-{527A46A1-9A40-4ADB-9676-8188842240FF}" dt="2022-11-08T19:29:49.459" v="78" actId="1076"/>
        <pc:sldMkLst>
          <pc:docMk/>
          <pc:sldMk cId="2206497485" sldId="279"/>
        </pc:sldMkLst>
        <pc:spChg chg="mod">
          <ac:chgData name="Wyatt Michael Watson" userId="S::wmw47@nau.edu::7d4ebdf7-9904-4cc3-927d-221c9f471ec8" providerId="AD" clId="Web-{527A46A1-9A40-4ADB-9676-8188842240FF}" dt="2022-11-08T19:28:19.378" v="58" actId="1076"/>
          <ac:spMkLst>
            <pc:docMk/>
            <pc:sldMk cId="2206497485" sldId="279"/>
            <ac:spMk id="2" creationId="{1B44392D-40D3-2571-7304-A8A5C2D45438}"/>
          </ac:spMkLst>
        </pc:spChg>
        <pc:spChg chg="mod">
          <ac:chgData name="Wyatt Michael Watson" userId="S::wmw47@nau.edu::7d4ebdf7-9904-4cc3-927d-221c9f471ec8" providerId="AD" clId="Web-{527A46A1-9A40-4ADB-9676-8188842240FF}" dt="2022-11-08T19:29:28.365" v="72" actId="14100"/>
          <ac:spMkLst>
            <pc:docMk/>
            <pc:sldMk cId="2206497485" sldId="279"/>
            <ac:spMk id="6" creationId="{138B97B9-F7D6-0857-22AA-12D9C9B9867E}"/>
          </ac:spMkLst>
        </pc:spChg>
        <pc:spChg chg="add del mod">
          <ac:chgData name="Wyatt Michael Watson" userId="S::wmw47@nau.edu::7d4ebdf7-9904-4cc3-927d-221c9f471ec8" providerId="AD" clId="Web-{527A46A1-9A40-4ADB-9676-8188842240FF}" dt="2022-11-08T19:26:44.406" v="22"/>
          <ac:spMkLst>
            <pc:docMk/>
            <pc:sldMk cId="2206497485" sldId="279"/>
            <ac:spMk id="8" creationId="{7BCC4E4D-E00E-411F-0931-896240338F9C}"/>
          </ac:spMkLst>
        </pc:spChg>
        <pc:spChg chg="mod">
          <ac:chgData name="Wyatt Michael Watson" userId="S::wmw47@nau.edu::7d4ebdf7-9904-4cc3-927d-221c9f471ec8" providerId="AD" clId="Web-{527A46A1-9A40-4ADB-9676-8188842240FF}" dt="2022-11-08T19:29:49.459" v="78" actId="1076"/>
          <ac:spMkLst>
            <pc:docMk/>
            <pc:sldMk cId="2206497485" sldId="279"/>
            <ac:spMk id="14" creationId="{D7AF77D7-CF9C-0994-CD53-1B598DAA3682}"/>
          </ac:spMkLst>
        </pc:spChg>
        <pc:picChg chg="mod">
          <ac:chgData name="Wyatt Michael Watson" userId="S::wmw47@nau.edu::7d4ebdf7-9904-4cc3-927d-221c9f471ec8" providerId="AD" clId="Web-{527A46A1-9A40-4ADB-9676-8188842240FF}" dt="2022-11-08T19:28:15.050" v="55" actId="1076"/>
          <ac:picMkLst>
            <pc:docMk/>
            <pc:sldMk cId="2206497485" sldId="279"/>
            <ac:picMk id="3" creationId="{5E0B9615-F241-B840-E2D2-F841AFB5C9B4}"/>
          </ac:picMkLst>
        </pc:picChg>
        <pc:picChg chg="mod">
          <ac:chgData name="Wyatt Michael Watson" userId="S::wmw47@nau.edu::7d4ebdf7-9904-4cc3-927d-221c9f471ec8" providerId="AD" clId="Web-{527A46A1-9A40-4ADB-9676-8188842240FF}" dt="2022-11-08T19:29:46.787" v="77" actId="1076"/>
          <ac:picMkLst>
            <pc:docMk/>
            <pc:sldMk cId="2206497485" sldId="279"/>
            <ac:picMk id="4" creationId="{6D78C0FB-D8CE-47CC-7357-C7F7762F6EC7}"/>
          </ac:picMkLst>
        </pc:picChg>
        <pc:picChg chg="mod">
          <ac:chgData name="Wyatt Michael Watson" userId="S::wmw47@nau.edu::7d4ebdf7-9904-4cc3-927d-221c9f471ec8" providerId="AD" clId="Web-{527A46A1-9A40-4ADB-9676-8188842240FF}" dt="2022-11-08T19:29:44.896" v="76" actId="1076"/>
          <ac:picMkLst>
            <pc:docMk/>
            <pc:sldMk cId="2206497485" sldId="279"/>
            <ac:picMk id="5" creationId="{D5497999-4245-4487-72E2-3E333C14C653}"/>
          </ac:picMkLst>
        </pc:picChg>
        <pc:picChg chg="add mod">
          <ac:chgData name="Wyatt Michael Watson" userId="S::wmw47@nau.edu::7d4ebdf7-9904-4cc3-927d-221c9f471ec8" providerId="AD" clId="Web-{527A46A1-9A40-4ADB-9676-8188842240FF}" dt="2022-11-08T19:28:15.081" v="57" actId="1076"/>
          <ac:picMkLst>
            <pc:docMk/>
            <pc:sldMk cId="2206497485" sldId="279"/>
            <ac:picMk id="7" creationId="{BF1B84C8-334E-BE27-45B7-502EF76E163C}"/>
          </ac:picMkLst>
        </pc:picChg>
        <pc:picChg chg="del">
          <ac:chgData name="Wyatt Michael Watson" userId="S::wmw47@nau.edu::7d4ebdf7-9904-4cc3-927d-221c9f471ec8" providerId="AD" clId="Web-{527A46A1-9A40-4ADB-9676-8188842240FF}" dt="2022-11-08T19:26:35.265" v="19"/>
          <ac:picMkLst>
            <pc:docMk/>
            <pc:sldMk cId="2206497485" sldId="279"/>
            <ac:picMk id="11" creationId="{8E0073CA-5CB7-9575-AD8B-6701D03E1B90}"/>
          </ac:picMkLst>
        </pc:picChg>
      </pc:sldChg>
      <pc:sldChg chg="add del replId">
        <pc:chgData name="Wyatt Michael Watson" userId="S::wmw47@nau.edu::7d4ebdf7-9904-4cc3-927d-221c9f471ec8" providerId="AD" clId="Web-{527A46A1-9A40-4ADB-9676-8188842240FF}" dt="2022-11-08T19:25:20.106" v="1"/>
        <pc:sldMkLst>
          <pc:docMk/>
          <pc:sldMk cId="3330408587" sldId="301"/>
        </pc:sldMkLst>
      </pc:sldChg>
    </pc:docChg>
  </pc:docChgLst>
  <pc:docChgLst>
    <pc:chgData name="Joshua Connor Hattaway" userId="S::jch467@nau.edu::cd8dd509-694e-450d-b3b9-fcbb32b42d5c" providerId="AD" clId="Web-{DBCEE062-B4EE-414C-A548-AB2B2AAA542B}"/>
    <pc:docChg chg="modSld">
      <pc:chgData name="Joshua Connor Hattaway" userId="S::jch467@nau.edu::cd8dd509-694e-450d-b3b9-fcbb32b42d5c" providerId="AD" clId="Web-{DBCEE062-B4EE-414C-A548-AB2B2AAA542B}" dt="2023-02-17T00:42:58.715" v="1"/>
      <pc:docMkLst>
        <pc:docMk/>
      </pc:docMkLst>
      <pc:sldChg chg="modSp">
        <pc:chgData name="Joshua Connor Hattaway" userId="S::jch467@nau.edu::cd8dd509-694e-450d-b3b9-fcbb32b42d5c" providerId="AD" clId="Web-{DBCEE062-B4EE-414C-A548-AB2B2AAA542B}" dt="2023-02-17T00:42:58.715" v="1"/>
        <pc:sldMkLst>
          <pc:docMk/>
          <pc:sldMk cId="2566549405" sldId="280"/>
        </pc:sldMkLst>
        <pc:graphicFrameChg chg="mod modGraphic">
          <ac:chgData name="Joshua Connor Hattaway" userId="S::jch467@nau.edu::cd8dd509-694e-450d-b3b9-fcbb32b42d5c" providerId="AD" clId="Web-{DBCEE062-B4EE-414C-A548-AB2B2AAA542B}" dt="2023-02-17T00:42:58.715" v="1"/>
          <ac:graphicFrameMkLst>
            <pc:docMk/>
            <pc:sldMk cId="2566549405" sldId="280"/>
            <ac:graphicFrameMk id="7" creationId="{2E7684CB-1008-B37C-C82E-5FC87012334B}"/>
          </ac:graphicFrameMkLst>
        </pc:graphicFrameChg>
      </pc:sldChg>
    </pc:docChg>
  </pc:docChgLst>
  <pc:docChgLst>
    <pc:chgData name="Paul Wayne Howell" userId="S::pwh45@nau.edu::73aa1722-a551-45ae-8bc1-e5c41fb0b78c" providerId="AD" clId="Web-{346CE297-2D7A-4914-8088-3662CE3DBE64}"/>
    <pc:docChg chg="modSld">
      <pc:chgData name="Paul Wayne Howell" userId="S::pwh45@nau.edu::73aa1722-a551-45ae-8bc1-e5c41fb0b78c" providerId="AD" clId="Web-{346CE297-2D7A-4914-8088-3662CE3DBE64}" dt="2022-09-16T00:10:56.680" v="4" actId="1076"/>
      <pc:docMkLst>
        <pc:docMk/>
      </pc:docMkLst>
      <pc:sldChg chg="modSp">
        <pc:chgData name="Paul Wayne Howell" userId="S::pwh45@nau.edu::73aa1722-a551-45ae-8bc1-e5c41fb0b78c" providerId="AD" clId="Web-{346CE297-2D7A-4914-8088-3662CE3DBE64}" dt="2022-09-16T00:07:59.877" v="3" actId="1076"/>
        <pc:sldMkLst>
          <pc:docMk/>
          <pc:sldMk cId="3179536139" sldId="260"/>
        </pc:sldMkLst>
        <pc:picChg chg="mod">
          <ac:chgData name="Paul Wayne Howell" userId="S::pwh45@nau.edu::73aa1722-a551-45ae-8bc1-e5c41fb0b78c" providerId="AD" clId="Web-{346CE297-2D7A-4914-8088-3662CE3DBE64}" dt="2022-09-16T00:07:59.877" v="3" actId="1076"/>
          <ac:picMkLst>
            <pc:docMk/>
            <pc:sldMk cId="3179536139" sldId="260"/>
            <ac:picMk id="10" creationId="{965E8033-6B79-B1BB-C188-B669D64A519F}"/>
          </ac:picMkLst>
        </pc:picChg>
      </pc:sldChg>
      <pc:sldChg chg="modSp">
        <pc:chgData name="Paul Wayne Howell" userId="S::pwh45@nau.edu::73aa1722-a551-45ae-8bc1-e5c41fb0b78c" providerId="AD" clId="Web-{346CE297-2D7A-4914-8088-3662CE3DBE64}" dt="2022-09-16T00:10:56.680" v="4" actId="1076"/>
        <pc:sldMkLst>
          <pc:docMk/>
          <pc:sldMk cId="3307027894" sldId="266"/>
        </pc:sldMkLst>
        <pc:spChg chg="mod">
          <ac:chgData name="Paul Wayne Howell" userId="S::pwh45@nau.edu::73aa1722-a551-45ae-8bc1-e5c41fb0b78c" providerId="AD" clId="Web-{346CE297-2D7A-4914-8088-3662CE3DBE64}" dt="2022-09-16T00:10:56.680" v="4" actId="1076"/>
          <ac:spMkLst>
            <pc:docMk/>
            <pc:sldMk cId="3307027894" sldId="266"/>
            <ac:spMk id="3" creationId="{169C3667-4528-9E95-79F9-EB183406ED8F}"/>
          </ac:spMkLst>
        </pc:spChg>
      </pc:sldChg>
    </pc:docChg>
  </pc:docChgLst>
  <pc:docChgLst>
    <pc:chgData name="Joshua Connor Hattaway" userId="S::jch467@nau.edu::cd8dd509-694e-450d-b3b9-fcbb32b42d5c" providerId="AD" clId="Web-{95EAAAEA-617F-4B09-9AD2-555CE36C2F75}"/>
    <pc:docChg chg="modSld">
      <pc:chgData name="Joshua Connor Hattaway" userId="S::jch467@nau.edu::cd8dd509-694e-450d-b3b9-fcbb32b42d5c" providerId="AD" clId="Web-{95EAAAEA-617F-4B09-9AD2-555CE36C2F75}" dt="2023-02-10T22:21:12.535" v="7" actId="1076"/>
      <pc:docMkLst>
        <pc:docMk/>
      </pc:docMkLst>
      <pc:sldChg chg="addSp modSp">
        <pc:chgData name="Joshua Connor Hattaway" userId="S::jch467@nau.edu::cd8dd509-694e-450d-b3b9-fcbb32b42d5c" providerId="AD" clId="Web-{95EAAAEA-617F-4B09-9AD2-555CE36C2F75}" dt="2023-02-10T22:21:12.535" v="7" actId="1076"/>
        <pc:sldMkLst>
          <pc:docMk/>
          <pc:sldMk cId="4097340104" sldId="301"/>
        </pc:sldMkLst>
        <pc:spChg chg="mod">
          <ac:chgData name="Joshua Connor Hattaway" userId="S::jch467@nau.edu::cd8dd509-694e-450d-b3b9-fcbb32b42d5c" providerId="AD" clId="Web-{95EAAAEA-617F-4B09-9AD2-555CE36C2F75}" dt="2023-02-10T22:21:12.535" v="7" actId="1076"/>
          <ac:spMkLst>
            <pc:docMk/>
            <pc:sldMk cId="4097340104" sldId="301"/>
            <ac:spMk id="5" creationId="{B919274D-EB92-31A2-E461-5584DE21414A}"/>
          </ac:spMkLst>
        </pc:spChg>
        <pc:picChg chg="mod">
          <ac:chgData name="Joshua Connor Hattaway" userId="S::jch467@nau.edu::cd8dd509-694e-450d-b3b9-fcbb32b42d5c" providerId="AD" clId="Web-{95EAAAEA-617F-4B09-9AD2-555CE36C2F75}" dt="2023-02-10T22:21:04.300" v="6" actId="1076"/>
          <ac:picMkLst>
            <pc:docMk/>
            <pc:sldMk cId="4097340104" sldId="301"/>
            <ac:picMk id="4" creationId="{1EA961E1-DBD5-A528-69C8-49D4B54C514A}"/>
          </ac:picMkLst>
        </pc:picChg>
        <pc:picChg chg="add mod">
          <ac:chgData name="Joshua Connor Hattaway" userId="S::jch467@nau.edu::cd8dd509-694e-450d-b3b9-fcbb32b42d5c" providerId="AD" clId="Web-{95EAAAEA-617F-4B09-9AD2-555CE36C2F75}" dt="2023-02-10T22:21:01.737" v="5" actId="14100"/>
          <ac:picMkLst>
            <pc:docMk/>
            <pc:sldMk cId="4097340104" sldId="301"/>
            <ac:picMk id="6" creationId="{9C36C110-E0D8-E0BE-73C5-F8A61850D36E}"/>
          </ac:picMkLst>
        </pc:picChg>
      </pc:sldChg>
    </pc:docChg>
  </pc:docChgLst>
  <pc:docChgLst>
    <pc:chgData name="Joshua Connor Hattaway" userId="cd8dd509-694e-450d-b3b9-fcbb32b42d5c" providerId="ADAL" clId="{31BC32CC-18B5-AF49-8AEC-5A02661FEFBC}"/>
    <pc:docChg chg="modSld">
      <pc:chgData name="Joshua Connor Hattaway" userId="cd8dd509-694e-450d-b3b9-fcbb32b42d5c" providerId="ADAL" clId="{31BC32CC-18B5-AF49-8AEC-5A02661FEFBC}" dt="2023-02-16T22:48:04.265" v="4" actId="20577"/>
      <pc:docMkLst>
        <pc:docMk/>
      </pc:docMkLst>
      <pc:sldChg chg="modSp">
        <pc:chgData name="Joshua Connor Hattaway" userId="cd8dd509-694e-450d-b3b9-fcbb32b42d5c" providerId="ADAL" clId="{31BC32CC-18B5-AF49-8AEC-5A02661FEFBC}" dt="2023-02-16T22:48:04.265" v="4" actId="20577"/>
        <pc:sldMkLst>
          <pc:docMk/>
          <pc:sldMk cId="2566549405" sldId="280"/>
        </pc:sldMkLst>
        <pc:graphicFrameChg chg="modGraphic">
          <ac:chgData name="Joshua Connor Hattaway" userId="cd8dd509-694e-450d-b3b9-fcbb32b42d5c" providerId="ADAL" clId="{31BC32CC-18B5-AF49-8AEC-5A02661FEFBC}" dt="2023-02-16T22:48:04.265" v="4" actId="20577"/>
          <ac:graphicFrameMkLst>
            <pc:docMk/>
            <pc:sldMk cId="2566549405" sldId="280"/>
            <ac:graphicFrameMk id="7" creationId="{2E7684CB-1008-B37C-C82E-5FC87012334B}"/>
          </ac:graphicFrameMkLst>
        </pc:graphicFrameChg>
      </pc:sldChg>
    </pc:docChg>
  </pc:docChgLst>
  <pc:docChgLst>
    <pc:chgData name="Wyatt Michael Watson" userId="S::wmw47@nau.edu::7d4ebdf7-9904-4cc3-927d-221c9f471ec8" providerId="AD" clId="Web-{9EEF1C73-4E45-44FC-9633-D5273C88AD8C}"/>
    <pc:docChg chg="addSld modSld">
      <pc:chgData name="Wyatt Michael Watson" userId="S::wmw47@nau.edu::7d4ebdf7-9904-4cc3-927d-221c9f471ec8" providerId="AD" clId="Web-{9EEF1C73-4E45-44FC-9633-D5273C88AD8C}" dt="2022-09-14T00:42:50.693" v="6" actId="20577"/>
      <pc:docMkLst>
        <pc:docMk/>
      </pc:docMkLst>
      <pc:sldChg chg="modSp new">
        <pc:chgData name="Wyatt Michael Watson" userId="S::wmw47@nau.edu::7d4ebdf7-9904-4cc3-927d-221c9f471ec8" providerId="AD" clId="Web-{9EEF1C73-4E45-44FC-9633-D5273C88AD8C}" dt="2022-09-14T00:42:50.693" v="6" actId="20577"/>
        <pc:sldMkLst>
          <pc:docMk/>
          <pc:sldMk cId="3098449459" sldId="257"/>
        </pc:sldMkLst>
        <pc:spChg chg="mod">
          <ac:chgData name="Wyatt Michael Watson" userId="S::wmw47@nau.edu::7d4ebdf7-9904-4cc3-927d-221c9f471ec8" providerId="AD" clId="Web-{9EEF1C73-4E45-44FC-9633-D5273C88AD8C}" dt="2022-09-14T00:42:50.693" v="6" actId="20577"/>
          <ac:spMkLst>
            <pc:docMk/>
            <pc:sldMk cId="3098449459" sldId="257"/>
            <ac:spMk id="2" creationId="{17130B80-6FF1-C08C-A188-F72FE05E65CC}"/>
          </ac:spMkLst>
        </pc:spChg>
      </pc:sldChg>
    </pc:docChg>
  </pc:docChgLst>
  <pc:docChgLst>
    <pc:chgData name="Paul Wayne Howell" userId="S::pwh45@nau.edu::73aa1722-a551-45ae-8bc1-e5c41fb0b78c" providerId="AD" clId="Web-{BCD83460-C80F-47EB-93AC-363BC0228B83}"/>
    <pc:docChg chg="modSld">
      <pc:chgData name="Paul Wayne Howell" userId="S::pwh45@nau.edu::73aa1722-a551-45ae-8bc1-e5c41fb0b78c" providerId="AD" clId="Web-{BCD83460-C80F-47EB-93AC-363BC0228B83}" dt="2023-04-09T21:31:25.622" v="204" actId="20577"/>
      <pc:docMkLst>
        <pc:docMk/>
      </pc:docMkLst>
      <pc:sldChg chg="addSp modSp">
        <pc:chgData name="Paul Wayne Howell" userId="S::pwh45@nau.edu::73aa1722-a551-45ae-8bc1-e5c41fb0b78c" providerId="AD" clId="Web-{BCD83460-C80F-47EB-93AC-363BC0228B83}" dt="2023-04-09T21:17:33.200" v="50" actId="1076"/>
        <pc:sldMkLst>
          <pc:docMk/>
          <pc:sldMk cId="1487402145" sldId="311"/>
        </pc:sldMkLst>
        <pc:spChg chg="mod">
          <ac:chgData name="Paul Wayne Howell" userId="S::pwh45@nau.edu::73aa1722-a551-45ae-8bc1-e5c41fb0b78c" providerId="AD" clId="Web-{BCD83460-C80F-47EB-93AC-363BC0228B83}" dt="2023-04-09T21:16:51.401" v="12" actId="1076"/>
          <ac:spMkLst>
            <pc:docMk/>
            <pc:sldMk cId="1487402145" sldId="311"/>
            <ac:spMk id="3" creationId="{3FF7C135-057C-18AC-58C5-67C5845A6B18}"/>
          </ac:spMkLst>
        </pc:spChg>
        <pc:spChg chg="add mod">
          <ac:chgData name="Paul Wayne Howell" userId="S::pwh45@nau.edu::73aa1722-a551-45ae-8bc1-e5c41fb0b78c" providerId="AD" clId="Web-{BCD83460-C80F-47EB-93AC-363BC0228B83}" dt="2023-04-09T21:17:14.011" v="26" actId="1076"/>
          <ac:spMkLst>
            <pc:docMk/>
            <pc:sldMk cId="1487402145" sldId="311"/>
            <ac:spMk id="7" creationId="{84555E6A-109E-215A-434E-940AF040ECC2}"/>
          </ac:spMkLst>
        </pc:spChg>
        <pc:spChg chg="add mod">
          <ac:chgData name="Paul Wayne Howell" userId="S::pwh45@nau.edu::73aa1722-a551-45ae-8bc1-e5c41fb0b78c" providerId="AD" clId="Web-{BCD83460-C80F-47EB-93AC-363BC0228B83}" dt="2023-04-09T21:17:33.200" v="50" actId="1076"/>
          <ac:spMkLst>
            <pc:docMk/>
            <pc:sldMk cId="1487402145" sldId="311"/>
            <ac:spMk id="8" creationId="{08CB4F8A-2C80-1B81-3CA1-D2880DED7AE8}"/>
          </ac:spMkLst>
        </pc:spChg>
        <pc:picChg chg="add mod">
          <ac:chgData name="Paul Wayne Howell" userId="S::pwh45@nau.edu::73aa1722-a551-45ae-8bc1-e5c41fb0b78c" providerId="AD" clId="Web-{BCD83460-C80F-47EB-93AC-363BC0228B83}" dt="2023-04-09T21:16:43.744" v="9" actId="1076"/>
          <ac:picMkLst>
            <pc:docMk/>
            <pc:sldMk cId="1487402145" sldId="311"/>
            <ac:picMk id="5" creationId="{BD9079D7-9959-FDF9-B9BC-28DCA10388D1}"/>
          </ac:picMkLst>
        </pc:picChg>
        <pc:picChg chg="add mod">
          <ac:chgData name="Paul Wayne Howell" userId="S::pwh45@nau.edu::73aa1722-a551-45ae-8bc1-e5c41fb0b78c" providerId="AD" clId="Web-{BCD83460-C80F-47EB-93AC-363BC0228B83}" dt="2023-04-09T21:16:54.198" v="13" actId="1076"/>
          <ac:picMkLst>
            <pc:docMk/>
            <pc:sldMk cId="1487402145" sldId="311"/>
            <ac:picMk id="6" creationId="{BB5CDC7F-58A3-AADC-D3AB-16DB83B7BE98}"/>
          </ac:picMkLst>
        </pc:picChg>
      </pc:sldChg>
      <pc:sldChg chg="modSp">
        <pc:chgData name="Paul Wayne Howell" userId="S::pwh45@nau.edu::73aa1722-a551-45ae-8bc1-e5c41fb0b78c" providerId="AD" clId="Web-{BCD83460-C80F-47EB-93AC-363BC0228B83}" dt="2023-04-09T21:31:25.622" v="204" actId="20577"/>
        <pc:sldMkLst>
          <pc:docMk/>
          <pc:sldMk cId="3495628061" sldId="316"/>
        </pc:sldMkLst>
        <pc:graphicFrameChg chg="modGraphic">
          <ac:chgData name="Paul Wayne Howell" userId="S::pwh45@nau.edu::73aa1722-a551-45ae-8bc1-e5c41fb0b78c" providerId="AD" clId="Web-{BCD83460-C80F-47EB-93AC-363BC0228B83}" dt="2023-04-09T21:31:25.622" v="204" actId="20577"/>
          <ac:graphicFrameMkLst>
            <pc:docMk/>
            <pc:sldMk cId="3495628061" sldId="316"/>
            <ac:graphicFrameMk id="14" creationId="{E62A34B1-0B4C-2DDC-072A-CF247774FB13}"/>
          </ac:graphicFrameMkLst>
        </pc:graphicFrameChg>
      </pc:sldChg>
    </pc:docChg>
  </pc:docChgLst>
  <pc:docChgLst>
    <pc:chgData name="Joshua Connor Hattaway" userId="S::jch467@nau.edu::cd8dd509-694e-450d-b3b9-fcbb32b42d5c" providerId="AD" clId="Web-{70738AFF-01C7-4CE6-98B9-AFC123209E62}"/>
    <pc:docChg chg="modSld">
      <pc:chgData name="Joshua Connor Hattaway" userId="S::jch467@nau.edu::cd8dd509-694e-450d-b3b9-fcbb32b42d5c" providerId="AD" clId="Web-{70738AFF-01C7-4CE6-98B9-AFC123209E62}" dt="2022-10-12T00:21:53.964" v="33" actId="20577"/>
      <pc:docMkLst>
        <pc:docMk/>
      </pc:docMkLst>
      <pc:sldChg chg="addSp modSp">
        <pc:chgData name="Joshua Connor Hattaway" userId="S::jch467@nau.edu::cd8dd509-694e-450d-b3b9-fcbb32b42d5c" providerId="AD" clId="Web-{70738AFF-01C7-4CE6-98B9-AFC123209E62}" dt="2022-10-11T23:53:52.577" v="28" actId="1076"/>
        <pc:sldMkLst>
          <pc:docMk/>
          <pc:sldMk cId="2566549405" sldId="280"/>
        </pc:sldMkLst>
        <pc:spChg chg="add mod">
          <ac:chgData name="Joshua Connor Hattaway" userId="S::jch467@nau.edu::cd8dd509-694e-450d-b3b9-fcbb32b42d5c" providerId="AD" clId="Web-{70738AFF-01C7-4CE6-98B9-AFC123209E62}" dt="2022-10-11T23:53:52.577" v="28" actId="1076"/>
          <ac:spMkLst>
            <pc:docMk/>
            <pc:sldMk cId="2566549405" sldId="280"/>
            <ac:spMk id="4" creationId="{4E5DEDF9-13AE-2735-48D1-9775EACAA681}"/>
          </ac:spMkLst>
        </pc:spChg>
        <pc:graphicFrameChg chg="mod">
          <ac:chgData name="Joshua Connor Hattaway" userId="S::jch467@nau.edu::cd8dd509-694e-450d-b3b9-fcbb32b42d5c" providerId="AD" clId="Web-{70738AFF-01C7-4CE6-98B9-AFC123209E62}" dt="2022-10-11T23:53:42.983" v="26" actId="1076"/>
          <ac:graphicFrameMkLst>
            <pc:docMk/>
            <pc:sldMk cId="2566549405" sldId="280"/>
            <ac:graphicFrameMk id="7" creationId="{2E7684CB-1008-B37C-C82E-5FC87012334B}"/>
          </ac:graphicFrameMkLst>
        </pc:graphicFrameChg>
      </pc:sldChg>
      <pc:sldChg chg="modSp">
        <pc:chgData name="Joshua Connor Hattaway" userId="S::jch467@nau.edu::cd8dd509-694e-450d-b3b9-fcbb32b42d5c" providerId="AD" clId="Web-{70738AFF-01C7-4CE6-98B9-AFC123209E62}" dt="2022-10-12T00:21:53.964" v="33" actId="20577"/>
        <pc:sldMkLst>
          <pc:docMk/>
          <pc:sldMk cId="3971885220" sldId="289"/>
        </pc:sldMkLst>
        <pc:spChg chg="mod">
          <ac:chgData name="Joshua Connor Hattaway" userId="S::jch467@nau.edu::cd8dd509-694e-450d-b3b9-fcbb32b42d5c" providerId="AD" clId="Web-{70738AFF-01C7-4CE6-98B9-AFC123209E62}" dt="2022-10-12T00:21:53.964" v="33" actId="20577"/>
          <ac:spMkLst>
            <pc:docMk/>
            <pc:sldMk cId="3971885220" sldId="289"/>
            <ac:spMk id="3" creationId="{1E03B3C0-5529-6506-FB0E-5E88726D3504}"/>
          </ac:spMkLst>
        </pc:spChg>
      </pc:sldChg>
    </pc:docChg>
  </pc:docChgLst>
  <pc:docChgLst>
    <pc:chgData clId="Web-{C0650CC6-B4C3-4BE5-A8B6-E48C16FFD9E8}"/>
    <pc:docChg chg="modSld">
      <pc:chgData name="" userId="" providerId="" clId="Web-{C0650CC6-B4C3-4BE5-A8B6-E48C16FFD9E8}" dt="2022-09-14T00:33:47.242" v="11" actId="20577"/>
      <pc:docMkLst>
        <pc:docMk/>
      </pc:docMkLst>
      <pc:sldChg chg="modSp">
        <pc:chgData name="" userId="" providerId="" clId="Web-{C0650CC6-B4C3-4BE5-A8B6-E48C16FFD9E8}" dt="2022-09-14T00:33:47.242" v="11" actId="20577"/>
        <pc:sldMkLst>
          <pc:docMk/>
          <pc:sldMk cId="109857222" sldId="256"/>
        </pc:sldMkLst>
        <pc:spChg chg="mod">
          <ac:chgData name="" userId="" providerId="" clId="Web-{C0650CC6-B4C3-4BE5-A8B6-E48C16FFD9E8}" dt="2022-09-14T00:33:47.242" v="11" actId="20577"/>
          <ac:spMkLst>
            <pc:docMk/>
            <pc:sldMk cId="109857222" sldId="256"/>
            <ac:spMk id="2" creationId="{00000000-0000-0000-0000-000000000000}"/>
          </ac:spMkLst>
        </pc:spChg>
      </pc:sldChg>
    </pc:docChg>
  </pc:docChgLst>
  <pc:docChgLst>
    <pc:chgData name="Joshua Connor Hattaway" userId="S::jch467@nau.edu::cd8dd509-694e-450d-b3b9-fcbb32b42d5c" providerId="AD" clId="Web-{4381DE52-E686-4403-8AD2-7F459659DDB2}"/>
    <pc:docChg chg="modSld">
      <pc:chgData name="Joshua Connor Hattaway" userId="S::jch467@nau.edu::cd8dd509-694e-450d-b3b9-fcbb32b42d5c" providerId="AD" clId="Web-{4381DE52-E686-4403-8AD2-7F459659DDB2}" dt="2023-04-09T21:32:54.872" v="288" actId="1076"/>
      <pc:docMkLst>
        <pc:docMk/>
      </pc:docMkLst>
      <pc:sldChg chg="modSp">
        <pc:chgData name="Joshua Connor Hattaway" userId="S::jch467@nau.edu::cd8dd509-694e-450d-b3b9-fcbb32b42d5c" providerId="AD" clId="Web-{4381DE52-E686-4403-8AD2-7F459659DDB2}" dt="2023-04-09T21:26:42.539" v="217"/>
        <pc:sldMkLst>
          <pc:docMk/>
          <pc:sldMk cId="2072163965" sldId="300"/>
        </pc:sldMkLst>
        <pc:graphicFrameChg chg="mod modGraphic">
          <ac:chgData name="Joshua Connor Hattaway" userId="S::jch467@nau.edu::cd8dd509-694e-450d-b3b9-fcbb32b42d5c" providerId="AD" clId="Web-{4381DE52-E686-4403-8AD2-7F459659DDB2}" dt="2023-04-09T21:26:42.539" v="217"/>
          <ac:graphicFrameMkLst>
            <pc:docMk/>
            <pc:sldMk cId="2072163965" sldId="300"/>
            <ac:graphicFrameMk id="4" creationId="{67AC9450-0827-9583-B8A9-D96052146EB5}"/>
          </ac:graphicFrameMkLst>
        </pc:graphicFrameChg>
      </pc:sldChg>
      <pc:sldChg chg="addSp modSp">
        <pc:chgData name="Joshua Connor Hattaway" userId="S::jch467@nau.edu::cd8dd509-694e-450d-b3b9-fcbb32b42d5c" providerId="AD" clId="Web-{4381DE52-E686-4403-8AD2-7F459659DDB2}" dt="2023-04-09T21:31:00.616" v="250" actId="1076"/>
        <pc:sldMkLst>
          <pc:docMk/>
          <pc:sldMk cId="2295627853" sldId="312"/>
        </pc:sldMkLst>
        <pc:spChg chg="add mod">
          <ac:chgData name="Joshua Connor Hattaway" userId="S::jch467@nau.edu::cd8dd509-694e-450d-b3b9-fcbb32b42d5c" providerId="AD" clId="Web-{4381DE52-E686-4403-8AD2-7F459659DDB2}" dt="2023-04-09T21:31:00.616" v="250" actId="1076"/>
          <ac:spMkLst>
            <pc:docMk/>
            <pc:sldMk cId="2295627853" sldId="312"/>
            <ac:spMk id="13" creationId="{5124514A-9777-5D7D-27C2-85603BF90FC8}"/>
          </ac:spMkLst>
        </pc:spChg>
      </pc:sldChg>
      <pc:sldChg chg="addSp modSp">
        <pc:chgData name="Joshua Connor Hattaway" userId="S::jch467@nau.edu::cd8dd509-694e-450d-b3b9-fcbb32b42d5c" providerId="AD" clId="Web-{4381DE52-E686-4403-8AD2-7F459659DDB2}" dt="2023-04-09T21:21:23.114" v="65" actId="1076"/>
        <pc:sldMkLst>
          <pc:docMk/>
          <pc:sldMk cId="3059202102" sldId="313"/>
        </pc:sldMkLst>
        <pc:spChg chg="add mod">
          <ac:chgData name="Joshua Connor Hattaway" userId="S::jch467@nau.edu::cd8dd509-694e-450d-b3b9-fcbb32b42d5c" providerId="AD" clId="Web-{4381DE52-E686-4403-8AD2-7F459659DDB2}" dt="2023-04-09T21:20:20.986" v="29" actId="1076"/>
          <ac:spMkLst>
            <pc:docMk/>
            <pc:sldMk cId="3059202102" sldId="313"/>
            <ac:spMk id="6" creationId="{BEA1B624-4D70-DE05-0113-E1D9AB3EA493}"/>
          </ac:spMkLst>
        </pc:spChg>
        <pc:spChg chg="add mod">
          <ac:chgData name="Joshua Connor Hattaway" userId="S::jch467@nau.edu::cd8dd509-694e-450d-b3b9-fcbb32b42d5c" providerId="AD" clId="Web-{4381DE52-E686-4403-8AD2-7F459659DDB2}" dt="2023-04-09T21:21:23.114" v="65" actId="1076"/>
          <ac:spMkLst>
            <pc:docMk/>
            <pc:sldMk cId="3059202102" sldId="313"/>
            <ac:spMk id="7" creationId="{4E293095-0503-2143-6A7E-16853DCB4363}"/>
          </ac:spMkLst>
        </pc:spChg>
        <pc:picChg chg="add mod">
          <ac:chgData name="Joshua Connor Hattaway" userId="S::jch467@nau.edu::cd8dd509-694e-450d-b3b9-fcbb32b42d5c" providerId="AD" clId="Web-{4381DE52-E686-4403-8AD2-7F459659DDB2}" dt="2023-04-09T21:18:59.731" v="4" actId="14100"/>
          <ac:picMkLst>
            <pc:docMk/>
            <pc:sldMk cId="3059202102" sldId="313"/>
            <ac:picMk id="4" creationId="{AECA4952-F6DC-45BF-9193-D68D6B5E5F56}"/>
          </ac:picMkLst>
        </pc:picChg>
      </pc:sldChg>
      <pc:sldChg chg="addSp modSp">
        <pc:chgData name="Joshua Connor Hattaway" userId="S::jch467@nau.edu::cd8dd509-694e-450d-b3b9-fcbb32b42d5c" providerId="AD" clId="Web-{4381DE52-E686-4403-8AD2-7F459659DDB2}" dt="2023-04-09T21:32:54.872" v="288" actId="1076"/>
        <pc:sldMkLst>
          <pc:docMk/>
          <pc:sldMk cId="757154269" sldId="317"/>
        </pc:sldMkLst>
        <pc:spChg chg="add mod">
          <ac:chgData name="Joshua Connor Hattaway" userId="S::jch467@nau.edu::cd8dd509-694e-450d-b3b9-fcbb32b42d5c" providerId="AD" clId="Web-{4381DE52-E686-4403-8AD2-7F459659DDB2}" dt="2023-04-09T21:32:54.872" v="288" actId="1076"/>
          <ac:spMkLst>
            <pc:docMk/>
            <pc:sldMk cId="757154269" sldId="317"/>
            <ac:spMk id="5" creationId="{DA61AFA9-FEA1-B00A-1EB7-372CC3EC0F16}"/>
          </ac:spMkLst>
        </pc:spChg>
      </pc:sldChg>
    </pc:docChg>
  </pc:docChgLst>
  <pc:docChgLst>
    <pc:chgData name="Joshua Connor Hattaway" userId="S::jch467@nau.edu::cd8dd509-694e-450d-b3b9-fcbb32b42d5c" providerId="AD" clId="Web-{029516A6-2B8E-4D41-AF91-5E26EDCB40A9}"/>
    <pc:docChg chg="delSld modSld">
      <pc:chgData name="Joshua Connor Hattaway" userId="S::jch467@nau.edu::cd8dd509-694e-450d-b3b9-fcbb32b42d5c" providerId="AD" clId="Web-{029516A6-2B8E-4D41-AF91-5E26EDCB40A9}" dt="2023-04-03T19:38:43.934" v="88"/>
      <pc:docMkLst>
        <pc:docMk/>
      </pc:docMkLst>
      <pc:sldChg chg="modSp">
        <pc:chgData name="Joshua Connor Hattaway" userId="S::jch467@nau.edu::cd8dd509-694e-450d-b3b9-fcbb32b42d5c" providerId="AD" clId="Web-{029516A6-2B8E-4D41-AF91-5E26EDCB40A9}" dt="2023-04-03T19:38:38.230" v="87" actId="1076"/>
        <pc:sldMkLst>
          <pc:docMk/>
          <pc:sldMk cId="2566549405" sldId="280"/>
        </pc:sldMkLst>
        <pc:spChg chg="mod">
          <ac:chgData name="Joshua Connor Hattaway" userId="S::jch467@nau.edu::cd8dd509-694e-450d-b3b9-fcbb32b42d5c" providerId="AD" clId="Web-{029516A6-2B8E-4D41-AF91-5E26EDCB40A9}" dt="2023-04-03T19:38:17.276" v="84" actId="1076"/>
          <ac:spMkLst>
            <pc:docMk/>
            <pc:sldMk cId="2566549405" sldId="280"/>
            <ac:spMk id="5" creationId="{ADFFB64F-09AE-DF01-EB6B-11D1EEB56514}"/>
          </ac:spMkLst>
        </pc:spChg>
        <pc:graphicFrameChg chg="mod modGraphic">
          <ac:chgData name="Joshua Connor Hattaway" userId="S::jch467@nau.edu::cd8dd509-694e-450d-b3b9-fcbb32b42d5c" providerId="AD" clId="Web-{029516A6-2B8E-4D41-AF91-5E26EDCB40A9}" dt="2023-04-03T19:38:38.230" v="87" actId="1076"/>
          <ac:graphicFrameMkLst>
            <pc:docMk/>
            <pc:sldMk cId="2566549405" sldId="280"/>
            <ac:graphicFrameMk id="7" creationId="{2E7684CB-1008-B37C-C82E-5FC87012334B}"/>
          </ac:graphicFrameMkLst>
        </pc:graphicFrameChg>
      </pc:sldChg>
      <pc:sldChg chg="del">
        <pc:chgData name="Joshua Connor Hattaway" userId="S::jch467@nau.edu::cd8dd509-694e-450d-b3b9-fcbb32b42d5c" providerId="AD" clId="Web-{029516A6-2B8E-4D41-AF91-5E26EDCB40A9}" dt="2023-04-03T19:38:43.934" v="88"/>
        <pc:sldMkLst>
          <pc:docMk/>
          <pc:sldMk cId="3601906559" sldId="299"/>
        </pc:sldMkLst>
      </pc:sldChg>
    </pc:docChg>
  </pc:docChgLst>
  <pc:docChgLst>
    <pc:chgData name="Paul Wayne Howell" userId="S::pwh45@nau.edu::73aa1722-a551-45ae-8bc1-e5c41fb0b78c" providerId="AD" clId="Web-{1FC1C6E1-9DEB-42E6-8FA3-D12924ADE414}"/>
    <pc:docChg chg="addSld modSld">
      <pc:chgData name="Paul Wayne Howell" userId="S::pwh45@nau.edu::73aa1722-a551-45ae-8bc1-e5c41fb0b78c" providerId="AD" clId="Web-{1FC1C6E1-9DEB-42E6-8FA3-D12924ADE414}" dt="2022-09-14T23:14:03.862" v="484"/>
      <pc:docMkLst>
        <pc:docMk/>
      </pc:docMkLst>
      <pc:sldChg chg="addSp delSp modSp">
        <pc:chgData name="Paul Wayne Howell" userId="S::pwh45@nau.edu::73aa1722-a551-45ae-8bc1-e5c41fb0b78c" providerId="AD" clId="Web-{1FC1C6E1-9DEB-42E6-8FA3-D12924ADE414}" dt="2022-09-14T23:14:03.862" v="484"/>
        <pc:sldMkLst>
          <pc:docMk/>
          <pc:sldMk cId="109857222" sldId="256"/>
        </pc:sldMkLst>
        <pc:spChg chg="mod">
          <ac:chgData name="Paul Wayne Howell" userId="S::pwh45@nau.edu::73aa1722-a551-45ae-8bc1-e5c41fb0b78c" providerId="AD" clId="Web-{1FC1C6E1-9DEB-42E6-8FA3-D12924ADE414}" dt="2022-09-14T23:14:03.862" v="484"/>
          <ac:spMkLst>
            <pc:docMk/>
            <pc:sldMk cId="109857222" sldId="256"/>
            <ac:spMk id="2" creationId="{00000000-0000-0000-0000-000000000000}"/>
          </ac:spMkLst>
        </pc:spChg>
        <pc:spChg chg="mod">
          <ac:chgData name="Paul Wayne Howell" userId="S::pwh45@nau.edu::73aa1722-a551-45ae-8bc1-e5c41fb0b78c" providerId="AD" clId="Web-{1FC1C6E1-9DEB-42E6-8FA3-D12924ADE414}" dt="2022-09-14T23:14:03.862" v="484"/>
          <ac:spMkLst>
            <pc:docMk/>
            <pc:sldMk cId="109857222" sldId="256"/>
            <ac:spMk id="3" creationId="{00000000-0000-0000-0000-000000000000}"/>
          </ac:spMkLst>
        </pc:spChg>
        <pc:spChg chg="del">
          <ac:chgData name="Paul Wayne Howell" userId="S::pwh45@nau.edu::73aa1722-a551-45ae-8bc1-e5c41fb0b78c" providerId="AD" clId="Web-{1FC1C6E1-9DEB-42E6-8FA3-D12924ADE414}" dt="2022-09-14T23:14:03.862" v="484"/>
          <ac:spMkLst>
            <pc:docMk/>
            <pc:sldMk cId="109857222" sldId="256"/>
            <ac:spMk id="9" creationId="{9B37791B-B040-4694-BFDC-8DD132D86E8E}"/>
          </ac:spMkLst>
        </pc:spChg>
        <pc:spChg chg="add">
          <ac:chgData name="Paul Wayne Howell" userId="S::pwh45@nau.edu::73aa1722-a551-45ae-8bc1-e5c41fb0b78c" providerId="AD" clId="Web-{1FC1C6E1-9DEB-42E6-8FA3-D12924ADE414}" dt="2022-09-14T23:14:03.862" v="484"/>
          <ac:spMkLst>
            <pc:docMk/>
            <pc:sldMk cId="109857222" sldId="256"/>
            <ac:spMk id="18" creationId="{9B37791B-B040-4694-BFDC-8DD132D86E8E}"/>
          </ac:spMkLst>
        </pc:spChg>
        <pc:spChg chg="add">
          <ac:chgData name="Paul Wayne Howell" userId="S::pwh45@nau.edu::73aa1722-a551-45ae-8bc1-e5c41fb0b78c" providerId="AD" clId="Web-{1FC1C6E1-9DEB-42E6-8FA3-D12924ADE414}" dt="2022-09-14T23:14:03.862" v="484"/>
          <ac:spMkLst>
            <pc:docMk/>
            <pc:sldMk cId="109857222" sldId="256"/>
            <ac:spMk id="20" creationId="{0A3D475D-F146-44DA-80FB-3306B95B8D04}"/>
          </ac:spMkLst>
        </pc:spChg>
        <pc:grpChg chg="del">
          <ac:chgData name="Paul Wayne Howell" userId="S::pwh45@nau.edu::73aa1722-a551-45ae-8bc1-e5c41fb0b78c" providerId="AD" clId="Web-{1FC1C6E1-9DEB-42E6-8FA3-D12924ADE414}" dt="2022-09-14T23:14:03.862" v="484"/>
          <ac:grpSpMkLst>
            <pc:docMk/>
            <pc:sldMk cId="109857222" sldId="256"/>
            <ac:grpSpMk id="11" creationId="{4252769E-B9F0-4068-A645-5BBEF16E9C28}"/>
          </ac:grpSpMkLst>
        </pc:grpChg>
        <pc:picChg chg="mod">
          <ac:chgData name="Paul Wayne Howell" userId="S::pwh45@nau.edu::73aa1722-a551-45ae-8bc1-e5c41fb0b78c" providerId="AD" clId="Web-{1FC1C6E1-9DEB-42E6-8FA3-D12924ADE414}" dt="2022-09-14T23:14:03.862" v="484"/>
          <ac:picMkLst>
            <pc:docMk/>
            <pc:sldMk cId="109857222" sldId="256"/>
            <ac:picMk id="4" creationId="{3860045D-9A67-4220-686B-81B36A0F58A8}"/>
          </ac:picMkLst>
        </pc:picChg>
      </pc:sldChg>
      <pc:sldChg chg="addSp modSp">
        <pc:chgData name="Paul Wayne Howell" userId="S::pwh45@nau.edu::73aa1722-a551-45ae-8bc1-e5c41fb0b78c" providerId="AD" clId="Web-{1FC1C6E1-9DEB-42E6-8FA3-D12924ADE414}" dt="2022-09-14T22:52:10.662" v="125" actId="20577"/>
        <pc:sldMkLst>
          <pc:docMk/>
          <pc:sldMk cId="4274502448" sldId="258"/>
        </pc:sldMkLst>
        <pc:spChg chg="mod">
          <ac:chgData name="Paul Wayne Howell" userId="S::pwh45@nau.edu::73aa1722-a551-45ae-8bc1-e5c41fb0b78c" providerId="AD" clId="Web-{1FC1C6E1-9DEB-42E6-8FA3-D12924ADE414}" dt="2022-09-14T22:46:22.701" v="0" actId="1076"/>
          <ac:spMkLst>
            <pc:docMk/>
            <pc:sldMk cId="4274502448" sldId="258"/>
            <ac:spMk id="2" creationId="{3ABDD78A-FC8B-1279-5A2F-8846E1426132}"/>
          </ac:spMkLst>
        </pc:spChg>
        <pc:spChg chg="mod">
          <ac:chgData name="Paul Wayne Howell" userId="S::pwh45@nau.edu::73aa1722-a551-45ae-8bc1-e5c41fb0b78c" providerId="AD" clId="Web-{1FC1C6E1-9DEB-42E6-8FA3-D12924ADE414}" dt="2022-09-14T22:52:10.662" v="125" actId="20577"/>
          <ac:spMkLst>
            <pc:docMk/>
            <pc:sldMk cId="4274502448" sldId="258"/>
            <ac:spMk id="3" creationId="{629E67B6-95C8-7507-6E4C-01A08538F413}"/>
          </ac:spMkLst>
        </pc:spChg>
        <pc:picChg chg="add mod">
          <ac:chgData name="Paul Wayne Howell" userId="S::pwh45@nau.edu::73aa1722-a551-45ae-8bc1-e5c41fb0b78c" providerId="AD" clId="Web-{1FC1C6E1-9DEB-42E6-8FA3-D12924ADE414}" dt="2022-09-14T22:49:12.572" v="26" actId="1076"/>
          <ac:picMkLst>
            <pc:docMk/>
            <pc:sldMk cId="4274502448" sldId="258"/>
            <ac:picMk id="4" creationId="{EA2091D9-0867-6AF7-6256-23E244BF67CC}"/>
          </ac:picMkLst>
        </pc:picChg>
      </pc:sldChg>
      <pc:sldChg chg="modSp">
        <pc:chgData name="Paul Wayne Howell" userId="S::pwh45@nau.edu::73aa1722-a551-45ae-8bc1-e5c41fb0b78c" providerId="AD" clId="Web-{1FC1C6E1-9DEB-42E6-8FA3-D12924ADE414}" dt="2022-09-14T23:08:02.477" v="471" actId="20577"/>
        <pc:sldMkLst>
          <pc:docMk/>
          <pc:sldMk cId="1568379122" sldId="259"/>
        </pc:sldMkLst>
        <pc:spChg chg="mod">
          <ac:chgData name="Paul Wayne Howell" userId="S::pwh45@nau.edu::73aa1722-a551-45ae-8bc1-e5c41fb0b78c" providerId="AD" clId="Web-{1FC1C6E1-9DEB-42E6-8FA3-D12924ADE414}" dt="2022-09-14T23:08:02.477" v="471" actId="20577"/>
          <ac:spMkLst>
            <pc:docMk/>
            <pc:sldMk cId="1568379122" sldId="259"/>
            <ac:spMk id="3" creationId="{9D368F60-C491-D8A0-47BA-8841250E11F6}"/>
          </ac:spMkLst>
        </pc:spChg>
      </pc:sldChg>
      <pc:sldChg chg="addSp modSp new">
        <pc:chgData name="Paul Wayne Howell" userId="S::pwh45@nau.edu::73aa1722-a551-45ae-8bc1-e5c41fb0b78c" providerId="AD" clId="Web-{1FC1C6E1-9DEB-42E6-8FA3-D12924ADE414}" dt="2022-09-14T23:03:02.160" v="296" actId="1076"/>
        <pc:sldMkLst>
          <pc:docMk/>
          <pc:sldMk cId="1576396691" sldId="262"/>
        </pc:sldMkLst>
        <pc:spChg chg="mod">
          <ac:chgData name="Paul Wayne Howell" userId="S::pwh45@nau.edu::73aa1722-a551-45ae-8bc1-e5c41fb0b78c" providerId="AD" clId="Web-{1FC1C6E1-9DEB-42E6-8FA3-D12924ADE414}" dt="2022-09-14T23:02:34.642" v="290" actId="1076"/>
          <ac:spMkLst>
            <pc:docMk/>
            <pc:sldMk cId="1576396691" sldId="262"/>
            <ac:spMk id="2" creationId="{8572E55C-D8E2-536B-504B-1BAF211F305E}"/>
          </ac:spMkLst>
        </pc:spChg>
        <pc:spChg chg="mod">
          <ac:chgData name="Paul Wayne Howell" userId="S::pwh45@nau.edu::73aa1722-a551-45ae-8bc1-e5c41fb0b78c" providerId="AD" clId="Web-{1FC1C6E1-9DEB-42E6-8FA3-D12924ADE414}" dt="2022-09-14T23:02:44.190" v="291" actId="1076"/>
          <ac:spMkLst>
            <pc:docMk/>
            <pc:sldMk cId="1576396691" sldId="262"/>
            <ac:spMk id="3" creationId="{50BBF4A9-6177-2039-24B2-290847A26AD6}"/>
          </ac:spMkLst>
        </pc:spChg>
        <pc:spChg chg="add mod">
          <ac:chgData name="Paul Wayne Howell" userId="S::pwh45@nau.edu::73aa1722-a551-45ae-8bc1-e5c41fb0b78c" providerId="AD" clId="Web-{1FC1C6E1-9DEB-42E6-8FA3-D12924ADE414}" dt="2022-09-14T23:02:48.846" v="292" actId="1076"/>
          <ac:spMkLst>
            <pc:docMk/>
            <pc:sldMk cId="1576396691" sldId="262"/>
            <ac:spMk id="4" creationId="{7ED1E6B4-6335-474E-9AD2-D8E693E4AEE1}"/>
          </ac:spMkLst>
        </pc:spChg>
        <pc:spChg chg="add mod">
          <ac:chgData name="Paul Wayne Howell" userId="S::pwh45@nau.edu::73aa1722-a551-45ae-8bc1-e5c41fb0b78c" providerId="AD" clId="Web-{1FC1C6E1-9DEB-42E6-8FA3-D12924ADE414}" dt="2022-09-14T23:02:58.597" v="295" actId="1076"/>
          <ac:spMkLst>
            <pc:docMk/>
            <pc:sldMk cId="1576396691" sldId="262"/>
            <ac:spMk id="7" creationId="{1C37EFDF-7653-3128-9314-FFC3D6DEB31D}"/>
          </ac:spMkLst>
        </pc:spChg>
        <pc:spChg chg="add mod">
          <ac:chgData name="Paul Wayne Howell" userId="S::pwh45@nau.edu::73aa1722-a551-45ae-8bc1-e5c41fb0b78c" providerId="AD" clId="Web-{1FC1C6E1-9DEB-42E6-8FA3-D12924ADE414}" dt="2022-09-14T23:03:02.160" v="296" actId="1076"/>
          <ac:spMkLst>
            <pc:docMk/>
            <pc:sldMk cId="1576396691" sldId="262"/>
            <ac:spMk id="8" creationId="{9844E5EB-6A93-5D04-AA35-C9D9AB16F10E}"/>
          </ac:spMkLst>
        </pc:spChg>
        <pc:picChg chg="add mod">
          <ac:chgData name="Paul Wayne Howell" userId="S::pwh45@nau.edu::73aa1722-a551-45ae-8bc1-e5c41fb0b78c" providerId="AD" clId="Web-{1FC1C6E1-9DEB-42E6-8FA3-D12924ADE414}" dt="2022-09-14T23:02:53.628" v="294" actId="1076"/>
          <ac:picMkLst>
            <pc:docMk/>
            <pc:sldMk cId="1576396691" sldId="262"/>
            <ac:picMk id="5" creationId="{9B808443-65E6-2A32-8CE0-69394121E8DF}"/>
          </ac:picMkLst>
        </pc:picChg>
        <pc:picChg chg="add mod">
          <ac:chgData name="Paul Wayne Howell" userId="S::pwh45@nau.edu::73aa1722-a551-45ae-8bc1-e5c41fb0b78c" providerId="AD" clId="Web-{1FC1C6E1-9DEB-42E6-8FA3-D12924ADE414}" dt="2022-09-14T23:02:51.394" v="293" actId="1076"/>
          <ac:picMkLst>
            <pc:docMk/>
            <pc:sldMk cId="1576396691" sldId="262"/>
            <ac:picMk id="6" creationId="{58790128-03C7-9FE2-578C-4B00894AE288}"/>
          </ac:picMkLst>
        </pc:picChg>
      </pc:sldChg>
    </pc:docChg>
  </pc:docChgLst>
  <pc:docChgLst>
    <pc:chgData name="Bryce Greenberg" userId="35f22195-bc5b-4701-b626-cebff0a3bda4" providerId="ADAL" clId="{A4EF5ACF-1CF7-4778-B060-A53C86AA4600}"/>
    <pc:docChg chg="modSld">
      <pc:chgData name="Bryce Greenberg" userId="35f22195-bc5b-4701-b626-cebff0a3bda4" providerId="ADAL" clId="{A4EF5ACF-1CF7-4778-B060-A53C86AA4600}" dt="2022-09-14T01:39:53.567" v="93" actId="20577"/>
      <pc:docMkLst>
        <pc:docMk/>
      </pc:docMkLst>
      <pc:sldChg chg="modSp">
        <pc:chgData name="Bryce Greenberg" userId="35f22195-bc5b-4701-b626-cebff0a3bda4" providerId="ADAL" clId="{A4EF5ACF-1CF7-4778-B060-A53C86AA4600}" dt="2022-09-14T01:39:53.567" v="93" actId="20577"/>
        <pc:sldMkLst>
          <pc:docMk/>
          <pc:sldMk cId="109857222" sldId="256"/>
        </pc:sldMkLst>
        <pc:spChg chg="mod">
          <ac:chgData name="Bryce Greenberg" userId="35f22195-bc5b-4701-b626-cebff0a3bda4" providerId="ADAL" clId="{A4EF5ACF-1CF7-4778-B060-A53C86AA4600}" dt="2022-09-14T01:39:53.567" v="93" actId="20577"/>
          <ac:spMkLst>
            <pc:docMk/>
            <pc:sldMk cId="109857222" sldId="256"/>
            <ac:spMk id="3" creationId="{00000000-0000-0000-0000-000000000000}"/>
          </ac:spMkLst>
        </pc:spChg>
      </pc:sldChg>
    </pc:docChg>
  </pc:docChgLst>
  <pc:docChgLst>
    <pc:chgData name="Paul Wayne Howell" userId="S::pwh45@nau.edu::73aa1722-a551-45ae-8bc1-e5c41fb0b78c" providerId="AD" clId="Web-{E2AEC5CA-146A-41C6-A83C-829D613DCC8C}"/>
    <pc:docChg chg="modSld">
      <pc:chgData name="Paul Wayne Howell" userId="S::pwh45@nau.edu::73aa1722-a551-45ae-8bc1-e5c41fb0b78c" providerId="AD" clId="Web-{E2AEC5CA-146A-41C6-A83C-829D613DCC8C}" dt="2022-09-15T03:51:58.752" v="122" actId="20577"/>
      <pc:docMkLst>
        <pc:docMk/>
      </pc:docMkLst>
      <pc:sldChg chg="modSp">
        <pc:chgData name="Paul Wayne Howell" userId="S::pwh45@nau.edu::73aa1722-a551-45ae-8bc1-e5c41fb0b78c" providerId="AD" clId="Web-{E2AEC5CA-146A-41C6-A83C-829D613DCC8C}" dt="2022-09-15T03:48:29.948" v="109" actId="20577"/>
        <pc:sldMkLst>
          <pc:docMk/>
          <pc:sldMk cId="3098449459" sldId="257"/>
        </pc:sldMkLst>
        <pc:spChg chg="mod">
          <ac:chgData name="Paul Wayne Howell" userId="S::pwh45@nau.edu::73aa1722-a551-45ae-8bc1-e5c41fb0b78c" providerId="AD" clId="Web-{E2AEC5CA-146A-41C6-A83C-829D613DCC8C}" dt="2022-09-15T03:48:29.948" v="109" actId="20577"/>
          <ac:spMkLst>
            <pc:docMk/>
            <pc:sldMk cId="3098449459" sldId="257"/>
            <ac:spMk id="3" creationId="{C8534002-B8B1-FCDD-2ED4-1E48BF0B1ED6}"/>
          </ac:spMkLst>
        </pc:spChg>
      </pc:sldChg>
      <pc:sldChg chg="modSp">
        <pc:chgData name="Paul Wayne Howell" userId="S::pwh45@nau.edu::73aa1722-a551-45ae-8bc1-e5c41fb0b78c" providerId="AD" clId="Web-{E2AEC5CA-146A-41C6-A83C-829D613DCC8C}" dt="2022-09-15T03:51:58.752" v="122" actId="20577"/>
        <pc:sldMkLst>
          <pc:docMk/>
          <pc:sldMk cId="3179536139" sldId="260"/>
        </pc:sldMkLst>
        <pc:spChg chg="mod">
          <ac:chgData name="Paul Wayne Howell" userId="S::pwh45@nau.edu::73aa1722-a551-45ae-8bc1-e5c41fb0b78c" providerId="AD" clId="Web-{E2AEC5CA-146A-41C6-A83C-829D613DCC8C}" dt="2022-09-15T03:51:58.752" v="122" actId="20577"/>
          <ac:spMkLst>
            <pc:docMk/>
            <pc:sldMk cId="3179536139" sldId="260"/>
            <ac:spMk id="2" creationId="{A171EBF9-AD02-FC29-3837-A1EFF9B07750}"/>
          </ac:spMkLst>
        </pc:spChg>
      </pc:sldChg>
    </pc:docChg>
  </pc:docChgLst>
  <pc:docChgLst>
    <pc:chgData name="Bryce Greenberg" userId="35f22195-bc5b-4701-b626-cebff0a3bda4" providerId="ADAL" clId="{FC9591E1-6079-4199-B413-8EF4E6D5149D}"/>
    <pc:docChg chg="undo custSel addSld delSld modSld sldOrd">
      <pc:chgData name="Bryce Greenberg" userId="35f22195-bc5b-4701-b626-cebff0a3bda4" providerId="ADAL" clId="{FC9591E1-6079-4199-B413-8EF4E6D5149D}" dt="2023-03-09T01:57:15.141" v="814" actId="20577"/>
      <pc:docMkLst>
        <pc:docMk/>
      </pc:docMkLst>
      <pc:sldChg chg="modSp mod">
        <pc:chgData name="Bryce Greenberg" userId="35f22195-bc5b-4701-b626-cebff0a3bda4" providerId="ADAL" clId="{FC9591E1-6079-4199-B413-8EF4E6D5149D}" dt="2023-03-09T01:42:10.727" v="489" actId="20577"/>
        <pc:sldMkLst>
          <pc:docMk/>
          <pc:sldMk cId="2566549405" sldId="280"/>
        </pc:sldMkLst>
        <pc:spChg chg="mod">
          <ac:chgData name="Bryce Greenberg" userId="35f22195-bc5b-4701-b626-cebff0a3bda4" providerId="ADAL" clId="{FC9591E1-6079-4199-B413-8EF4E6D5149D}" dt="2023-03-09T01:42:10.727" v="489" actId="20577"/>
          <ac:spMkLst>
            <pc:docMk/>
            <pc:sldMk cId="2566549405" sldId="280"/>
            <ac:spMk id="5" creationId="{ADFFB64F-09AE-DF01-EB6B-11D1EEB56514}"/>
          </ac:spMkLst>
        </pc:spChg>
      </pc:sldChg>
      <pc:sldChg chg="modSp mod">
        <pc:chgData name="Bryce Greenberg" userId="35f22195-bc5b-4701-b626-cebff0a3bda4" providerId="ADAL" clId="{FC9591E1-6079-4199-B413-8EF4E6D5149D}" dt="2023-03-09T01:43:51.801" v="505" actId="1076"/>
        <pc:sldMkLst>
          <pc:docMk/>
          <pc:sldMk cId="1185645407" sldId="302"/>
        </pc:sldMkLst>
        <pc:spChg chg="mod">
          <ac:chgData name="Bryce Greenberg" userId="35f22195-bc5b-4701-b626-cebff0a3bda4" providerId="ADAL" clId="{FC9591E1-6079-4199-B413-8EF4E6D5149D}" dt="2023-03-09T01:43:42.625" v="504" actId="1076"/>
          <ac:spMkLst>
            <pc:docMk/>
            <pc:sldMk cId="1185645407" sldId="302"/>
            <ac:spMk id="7" creationId="{E2E43D5D-5494-083C-FB07-C6A51ADC7148}"/>
          </ac:spMkLst>
        </pc:spChg>
        <pc:graphicFrameChg chg="mod modGraphic">
          <ac:chgData name="Bryce Greenberg" userId="35f22195-bc5b-4701-b626-cebff0a3bda4" providerId="ADAL" clId="{FC9591E1-6079-4199-B413-8EF4E6D5149D}" dt="2023-03-09T01:36:03.587" v="410" actId="20577"/>
          <ac:graphicFrameMkLst>
            <pc:docMk/>
            <pc:sldMk cId="1185645407" sldId="302"/>
            <ac:graphicFrameMk id="5" creationId="{61CC3056-63D7-46B4-375B-54703A0E3C6F}"/>
          </ac:graphicFrameMkLst>
        </pc:graphicFrameChg>
        <pc:picChg chg="mod modCrop">
          <ac:chgData name="Bryce Greenberg" userId="35f22195-bc5b-4701-b626-cebff0a3bda4" providerId="ADAL" clId="{FC9591E1-6079-4199-B413-8EF4E6D5149D}" dt="2023-03-09T01:43:51.801" v="505" actId="1076"/>
          <ac:picMkLst>
            <pc:docMk/>
            <pc:sldMk cId="1185645407" sldId="302"/>
            <ac:picMk id="6" creationId="{ED753C89-7A6D-6B6F-DBED-30BC513FAF83}"/>
          </ac:picMkLst>
        </pc:picChg>
      </pc:sldChg>
      <pc:sldChg chg="modSp mod">
        <pc:chgData name="Bryce Greenberg" userId="35f22195-bc5b-4701-b626-cebff0a3bda4" providerId="ADAL" clId="{FC9591E1-6079-4199-B413-8EF4E6D5149D}" dt="2023-03-09T01:42:02.811" v="488" actId="20577"/>
        <pc:sldMkLst>
          <pc:docMk/>
          <pc:sldMk cId="3187741492" sldId="307"/>
        </pc:sldMkLst>
        <pc:spChg chg="mod">
          <ac:chgData name="Bryce Greenberg" userId="35f22195-bc5b-4701-b626-cebff0a3bda4" providerId="ADAL" clId="{FC9591E1-6079-4199-B413-8EF4E6D5149D}" dt="2023-03-09T01:42:02.811" v="488" actId="20577"/>
          <ac:spMkLst>
            <pc:docMk/>
            <pc:sldMk cId="3187741492" sldId="307"/>
            <ac:spMk id="6" creationId="{8F3CE4CE-65A9-56CD-76D1-B73913AF011E}"/>
          </ac:spMkLst>
        </pc:spChg>
      </pc:sldChg>
      <pc:sldChg chg="addSp delSp modSp add mod">
        <pc:chgData name="Bryce Greenberg" userId="35f22195-bc5b-4701-b626-cebff0a3bda4" providerId="ADAL" clId="{FC9591E1-6079-4199-B413-8EF4E6D5149D}" dt="2023-03-09T01:57:15.141" v="814" actId="20577"/>
        <pc:sldMkLst>
          <pc:docMk/>
          <pc:sldMk cId="1116094108" sldId="308"/>
        </pc:sldMkLst>
        <pc:spChg chg="mod">
          <ac:chgData name="Bryce Greenberg" userId="35f22195-bc5b-4701-b626-cebff0a3bda4" providerId="ADAL" clId="{FC9591E1-6079-4199-B413-8EF4E6D5149D}" dt="2023-03-09T01:43:00.527" v="499" actId="20577"/>
          <ac:spMkLst>
            <pc:docMk/>
            <pc:sldMk cId="1116094108" sldId="308"/>
            <ac:spMk id="2" creationId="{D66CDFDC-3B56-2A85-BBA7-DA7B74B2EBB0}"/>
          </ac:spMkLst>
        </pc:spChg>
        <pc:spChg chg="del">
          <ac:chgData name="Bryce Greenberg" userId="35f22195-bc5b-4701-b626-cebff0a3bda4" providerId="ADAL" clId="{FC9591E1-6079-4199-B413-8EF4E6D5149D}" dt="2023-03-09T01:44:19.753" v="506" actId="21"/>
          <ac:spMkLst>
            <pc:docMk/>
            <pc:sldMk cId="1116094108" sldId="308"/>
            <ac:spMk id="4" creationId="{894310C8-6550-3EE2-86B9-64392D226991}"/>
          </ac:spMkLst>
        </pc:spChg>
        <pc:spChg chg="mod">
          <ac:chgData name="Bryce Greenberg" userId="35f22195-bc5b-4701-b626-cebff0a3bda4" providerId="ADAL" clId="{FC9591E1-6079-4199-B413-8EF4E6D5149D}" dt="2023-03-09T01:57:15.141" v="814" actId="20577"/>
          <ac:spMkLst>
            <pc:docMk/>
            <pc:sldMk cId="1116094108" sldId="308"/>
            <ac:spMk id="7" creationId="{E2E43D5D-5494-083C-FB07-C6A51ADC7148}"/>
          </ac:spMkLst>
        </pc:spChg>
        <pc:spChg chg="add mod">
          <ac:chgData name="Bryce Greenberg" userId="35f22195-bc5b-4701-b626-cebff0a3bda4" providerId="ADAL" clId="{FC9591E1-6079-4199-B413-8EF4E6D5149D}" dt="2023-03-09T01:53:58.951" v="700" actId="20577"/>
          <ac:spMkLst>
            <pc:docMk/>
            <pc:sldMk cId="1116094108" sldId="308"/>
            <ac:spMk id="11" creationId="{9813C952-C420-F1C6-D167-C04023A161CF}"/>
          </ac:spMkLst>
        </pc:spChg>
        <pc:graphicFrameChg chg="del">
          <ac:chgData name="Bryce Greenberg" userId="35f22195-bc5b-4701-b626-cebff0a3bda4" providerId="ADAL" clId="{FC9591E1-6079-4199-B413-8EF4E6D5149D}" dt="2023-03-09T01:44:28.688" v="507" actId="21"/>
          <ac:graphicFrameMkLst>
            <pc:docMk/>
            <pc:sldMk cId="1116094108" sldId="308"/>
            <ac:graphicFrameMk id="5" creationId="{61CC3056-63D7-46B4-375B-54703A0E3C6F}"/>
          </ac:graphicFrameMkLst>
        </pc:graphicFrameChg>
        <pc:picChg chg="del">
          <ac:chgData name="Bryce Greenberg" userId="35f22195-bc5b-4701-b626-cebff0a3bda4" providerId="ADAL" clId="{FC9591E1-6079-4199-B413-8EF4E6D5149D}" dt="2023-03-09T01:44:33.426" v="508" actId="21"/>
          <ac:picMkLst>
            <pc:docMk/>
            <pc:sldMk cId="1116094108" sldId="308"/>
            <ac:picMk id="6" creationId="{ED753C89-7A6D-6B6F-DBED-30BC513FAF83}"/>
          </ac:picMkLst>
        </pc:picChg>
        <pc:picChg chg="add mod">
          <ac:chgData name="Bryce Greenberg" userId="35f22195-bc5b-4701-b626-cebff0a3bda4" providerId="ADAL" clId="{FC9591E1-6079-4199-B413-8EF4E6D5149D}" dt="2023-03-09T01:49:14" v="513" actId="1076"/>
          <ac:picMkLst>
            <pc:docMk/>
            <pc:sldMk cId="1116094108" sldId="308"/>
            <ac:picMk id="8" creationId="{F97E309F-3E10-5A46-51CF-AF792B2809FC}"/>
          </ac:picMkLst>
        </pc:picChg>
        <pc:picChg chg="add mod modCrop">
          <ac:chgData name="Bryce Greenberg" userId="35f22195-bc5b-4701-b626-cebff0a3bda4" providerId="ADAL" clId="{FC9591E1-6079-4199-B413-8EF4E6D5149D}" dt="2023-03-09T01:50:36.779" v="519" actId="1076"/>
          <ac:picMkLst>
            <pc:docMk/>
            <pc:sldMk cId="1116094108" sldId="308"/>
            <ac:picMk id="10" creationId="{AC28BF17-1B8E-091E-207B-AF4A8B8801E7}"/>
          </ac:picMkLst>
        </pc:picChg>
      </pc:sldChg>
      <pc:sldChg chg="new del ord">
        <pc:chgData name="Bryce Greenberg" userId="35f22195-bc5b-4701-b626-cebff0a3bda4" providerId="ADAL" clId="{FC9591E1-6079-4199-B413-8EF4E6D5149D}" dt="2023-03-09T01:41:45.773" v="485" actId="2696"/>
        <pc:sldMkLst>
          <pc:docMk/>
          <pc:sldMk cId="2514361353" sldId="308"/>
        </pc:sldMkLst>
      </pc:sldChg>
    </pc:docChg>
  </pc:docChgLst>
  <pc:docChgLst>
    <pc:chgData name="Paul Wayne Howell" userId="S::pwh45@nau.edu::73aa1722-a551-45ae-8bc1-e5c41fb0b78c" providerId="AD" clId="Web-{FD2B787B-51B5-418A-A870-E5CB4D33B853}"/>
    <pc:docChg chg="modSld">
      <pc:chgData name="Paul Wayne Howell" userId="S::pwh45@nau.edu::73aa1722-a551-45ae-8bc1-e5c41fb0b78c" providerId="AD" clId="Web-{FD2B787B-51B5-418A-A870-E5CB4D33B853}" dt="2022-09-28T23:52:21.729" v="20" actId="1076"/>
      <pc:docMkLst>
        <pc:docMk/>
      </pc:docMkLst>
      <pc:sldChg chg="addSp delSp modSp">
        <pc:chgData name="Paul Wayne Howell" userId="S::pwh45@nau.edu::73aa1722-a551-45ae-8bc1-e5c41fb0b78c" providerId="AD" clId="Web-{FD2B787B-51B5-418A-A870-E5CB4D33B853}" dt="2022-09-28T23:52:21.729" v="20" actId="1076"/>
        <pc:sldMkLst>
          <pc:docMk/>
          <pc:sldMk cId="1950219882" sldId="269"/>
        </pc:sldMkLst>
        <pc:spChg chg="add mod">
          <ac:chgData name="Paul Wayne Howell" userId="S::pwh45@nau.edu::73aa1722-a551-45ae-8bc1-e5c41fb0b78c" providerId="AD" clId="Web-{FD2B787B-51B5-418A-A870-E5CB4D33B853}" dt="2022-09-28T23:52:01.478" v="16" actId="20577"/>
          <ac:spMkLst>
            <pc:docMk/>
            <pc:sldMk cId="1950219882" sldId="269"/>
            <ac:spMk id="9" creationId="{369C4C03-1EFB-0081-5438-97555EF199A7}"/>
          </ac:spMkLst>
        </pc:spChg>
        <pc:picChg chg="add del mod modCrop">
          <ac:chgData name="Paul Wayne Howell" userId="S::pwh45@nau.edu::73aa1722-a551-45ae-8bc1-e5c41fb0b78c" providerId="AD" clId="Web-{FD2B787B-51B5-418A-A870-E5CB4D33B853}" dt="2022-09-28T23:51:55.572" v="12"/>
          <ac:picMkLst>
            <pc:docMk/>
            <pc:sldMk cId="1950219882" sldId="269"/>
            <ac:picMk id="4" creationId="{61DD143B-C57C-9995-2AE5-E041F2A7BD86}"/>
          </ac:picMkLst>
        </pc:picChg>
        <pc:picChg chg="add mod">
          <ac:chgData name="Paul Wayne Howell" userId="S::pwh45@nau.edu::73aa1722-a551-45ae-8bc1-e5c41fb0b78c" providerId="AD" clId="Web-{FD2B787B-51B5-418A-A870-E5CB4D33B853}" dt="2022-09-28T23:52:21.729" v="20" actId="1076"/>
          <ac:picMkLst>
            <pc:docMk/>
            <pc:sldMk cId="1950219882" sldId="269"/>
            <ac:picMk id="10" creationId="{00DD483E-F58E-8145-17A8-E3091E894F4F}"/>
          </ac:picMkLst>
        </pc:picChg>
      </pc:sldChg>
    </pc:docChg>
  </pc:docChgLst>
  <pc:docChgLst>
    <pc:chgData name="Bryce Greenberg" userId="S::bg858@iris.nau.edu::35f22195-bc5b-4701-b626-cebff0a3bda4" providerId="AD" clId="Web-{8C060653-6CDD-4BF4-B81C-F0D8D31EC6FA}"/>
    <pc:docChg chg="modSld sldOrd">
      <pc:chgData name="Bryce Greenberg" userId="S::bg858@iris.nau.edu::35f22195-bc5b-4701-b626-cebff0a3bda4" providerId="AD" clId="Web-{8C060653-6CDD-4BF4-B81C-F0D8D31EC6FA}" dt="2022-11-07T02:17:57.420" v="74" actId="20577"/>
      <pc:docMkLst>
        <pc:docMk/>
      </pc:docMkLst>
      <pc:sldChg chg="modSp">
        <pc:chgData name="Bryce Greenberg" userId="S::bg858@iris.nau.edu::35f22195-bc5b-4701-b626-cebff0a3bda4" providerId="AD" clId="Web-{8C060653-6CDD-4BF4-B81C-F0D8D31EC6FA}" dt="2022-11-07T02:16:10.852" v="15" actId="14100"/>
        <pc:sldMkLst>
          <pc:docMk/>
          <pc:sldMk cId="3098449459" sldId="257"/>
        </pc:sldMkLst>
        <pc:spChg chg="mod">
          <ac:chgData name="Bryce Greenberg" userId="S::bg858@iris.nau.edu::35f22195-bc5b-4701-b626-cebff0a3bda4" providerId="AD" clId="Web-{8C060653-6CDD-4BF4-B81C-F0D8D31EC6FA}" dt="2022-11-07T02:16:10.852" v="15" actId="14100"/>
          <ac:spMkLst>
            <pc:docMk/>
            <pc:sldMk cId="3098449459" sldId="257"/>
            <ac:spMk id="2" creationId="{17130B80-6FF1-C08C-A188-F72FE05E65CC}"/>
          </ac:spMkLst>
        </pc:spChg>
      </pc:sldChg>
      <pc:sldChg chg="modSp">
        <pc:chgData name="Bryce Greenberg" userId="S::bg858@iris.nau.edu::35f22195-bc5b-4701-b626-cebff0a3bda4" providerId="AD" clId="Web-{8C060653-6CDD-4BF4-B81C-F0D8D31EC6FA}" dt="2022-11-07T02:15:54.023" v="6" actId="20577"/>
        <pc:sldMkLst>
          <pc:docMk/>
          <pc:sldMk cId="670272632" sldId="292"/>
        </pc:sldMkLst>
        <pc:spChg chg="mod">
          <ac:chgData name="Bryce Greenberg" userId="S::bg858@iris.nau.edu::35f22195-bc5b-4701-b626-cebff0a3bda4" providerId="AD" clId="Web-{8C060653-6CDD-4BF4-B81C-F0D8D31EC6FA}" dt="2022-11-07T02:15:54.023" v="6" actId="20577"/>
          <ac:spMkLst>
            <pc:docMk/>
            <pc:sldMk cId="670272632" sldId="292"/>
            <ac:spMk id="2" creationId="{AF4B4319-C28F-171A-5285-ED82BDE4ED61}"/>
          </ac:spMkLst>
        </pc:spChg>
      </pc:sldChg>
      <pc:sldChg chg="modSp">
        <pc:chgData name="Bryce Greenberg" userId="S::bg858@iris.nau.edu::35f22195-bc5b-4701-b626-cebff0a3bda4" providerId="AD" clId="Web-{8C060653-6CDD-4BF4-B81C-F0D8D31EC6FA}" dt="2022-11-07T02:16:39.025" v="21" actId="20577"/>
        <pc:sldMkLst>
          <pc:docMk/>
          <pc:sldMk cId="326626018" sldId="294"/>
        </pc:sldMkLst>
        <pc:spChg chg="mod">
          <ac:chgData name="Bryce Greenberg" userId="S::bg858@iris.nau.edu::35f22195-bc5b-4701-b626-cebff0a3bda4" providerId="AD" clId="Web-{8C060653-6CDD-4BF4-B81C-F0D8D31EC6FA}" dt="2022-11-07T02:16:39.025" v="21" actId="20577"/>
          <ac:spMkLst>
            <pc:docMk/>
            <pc:sldMk cId="326626018" sldId="294"/>
            <ac:spMk id="2" creationId="{AF4B4319-C28F-171A-5285-ED82BDE4ED61}"/>
          </ac:spMkLst>
        </pc:spChg>
      </pc:sldChg>
      <pc:sldChg chg="modSp ord">
        <pc:chgData name="Bryce Greenberg" userId="S::bg858@iris.nau.edu::35f22195-bc5b-4701-b626-cebff0a3bda4" providerId="AD" clId="Web-{8C060653-6CDD-4BF4-B81C-F0D8D31EC6FA}" dt="2022-11-07T02:17:57.420" v="74" actId="20577"/>
        <pc:sldMkLst>
          <pc:docMk/>
          <pc:sldMk cId="805852874" sldId="295"/>
        </pc:sldMkLst>
        <pc:spChg chg="mod">
          <ac:chgData name="Bryce Greenberg" userId="S::bg858@iris.nau.edu::35f22195-bc5b-4701-b626-cebff0a3bda4" providerId="AD" clId="Web-{8C060653-6CDD-4BF4-B81C-F0D8D31EC6FA}" dt="2022-11-07T02:17:57.420" v="74" actId="20577"/>
          <ac:spMkLst>
            <pc:docMk/>
            <pc:sldMk cId="805852874" sldId="295"/>
            <ac:spMk id="2" creationId="{AF4B4319-C28F-171A-5285-ED82BDE4ED61}"/>
          </ac:spMkLst>
        </pc:spChg>
      </pc:sldChg>
    </pc:docChg>
  </pc:docChgLst>
  <pc:docChgLst>
    <pc:chgData name="Wyatt Michael Watson" userId="S::wmw47@nau.edu::7d4ebdf7-9904-4cc3-927d-221c9f471ec8" providerId="AD" clId="Web-{4919B81B-C379-4884-8851-883E0D688095}"/>
    <pc:docChg chg="modSld">
      <pc:chgData name="Wyatt Michael Watson" userId="S::wmw47@nau.edu::7d4ebdf7-9904-4cc3-927d-221c9f471ec8" providerId="AD" clId="Web-{4919B81B-C379-4884-8851-883E0D688095}" dt="2022-11-21T04:41:58.988" v="251"/>
      <pc:docMkLst>
        <pc:docMk/>
      </pc:docMkLst>
      <pc:sldChg chg="modSp">
        <pc:chgData name="Wyatt Michael Watson" userId="S::wmw47@nau.edu::7d4ebdf7-9904-4cc3-927d-221c9f471ec8" providerId="AD" clId="Web-{4919B81B-C379-4884-8851-883E0D688095}" dt="2022-11-21T04:41:58.988" v="251"/>
        <pc:sldMkLst>
          <pc:docMk/>
          <pc:sldMk cId="2566549405" sldId="280"/>
        </pc:sldMkLst>
        <pc:graphicFrameChg chg="mod modGraphic">
          <ac:chgData name="Wyatt Michael Watson" userId="S::wmw47@nau.edu::7d4ebdf7-9904-4cc3-927d-221c9f471ec8" providerId="AD" clId="Web-{4919B81B-C379-4884-8851-883E0D688095}" dt="2022-11-21T04:41:58.988" v="251"/>
          <ac:graphicFrameMkLst>
            <pc:docMk/>
            <pc:sldMk cId="2566549405" sldId="280"/>
            <ac:graphicFrameMk id="7" creationId="{2E7684CB-1008-B37C-C82E-5FC87012334B}"/>
          </ac:graphicFrameMkLst>
        </pc:graphicFrameChg>
      </pc:sldChg>
    </pc:docChg>
  </pc:docChgLst>
  <pc:docChgLst>
    <pc:chgData name="Paul Howell" userId="73aa1722-a551-45ae-8bc1-e5c41fb0b78c" providerId="ADAL" clId="{1AA6A6C6-868E-41F3-91E4-29D14AFE0E4B}"/>
    <pc:docChg chg="custSel addSld delSld modSld">
      <pc:chgData name="Paul Howell" userId="73aa1722-a551-45ae-8bc1-e5c41fb0b78c" providerId="ADAL" clId="{1AA6A6C6-868E-41F3-91E4-29D14AFE0E4B}" dt="2023-02-17T00:19:21.268" v="286" actId="20577"/>
      <pc:docMkLst>
        <pc:docMk/>
      </pc:docMkLst>
      <pc:sldChg chg="modSp">
        <pc:chgData name="Paul Howell" userId="73aa1722-a551-45ae-8bc1-e5c41fb0b78c" providerId="ADAL" clId="{1AA6A6C6-868E-41F3-91E4-29D14AFE0E4B}" dt="2023-02-16T23:50:06.698" v="18" actId="20577"/>
        <pc:sldMkLst>
          <pc:docMk/>
          <pc:sldMk cId="2566549405" sldId="280"/>
        </pc:sldMkLst>
        <pc:graphicFrameChg chg="modGraphic">
          <ac:chgData name="Paul Howell" userId="73aa1722-a551-45ae-8bc1-e5c41fb0b78c" providerId="ADAL" clId="{1AA6A6C6-868E-41F3-91E4-29D14AFE0E4B}" dt="2023-02-16T23:50:06.698" v="18" actId="20577"/>
          <ac:graphicFrameMkLst>
            <pc:docMk/>
            <pc:sldMk cId="2566549405" sldId="280"/>
            <ac:graphicFrameMk id="7" creationId="{2E7684CB-1008-B37C-C82E-5FC87012334B}"/>
          </ac:graphicFrameMkLst>
        </pc:graphicFrameChg>
      </pc:sldChg>
      <pc:sldChg chg="modSp">
        <pc:chgData name="Paul Howell" userId="73aa1722-a551-45ae-8bc1-e5c41fb0b78c" providerId="ADAL" clId="{1AA6A6C6-868E-41F3-91E4-29D14AFE0E4B}" dt="2023-02-16T23:46:32.600" v="11" actId="207"/>
        <pc:sldMkLst>
          <pc:docMk/>
          <pc:sldMk cId="2072163965" sldId="300"/>
        </pc:sldMkLst>
        <pc:spChg chg="mod">
          <ac:chgData name="Paul Howell" userId="73aa1722-a551-45ae-8bc1-e5c41fb0b78c" providerId="ADAL" clId="{1AA6A6C6-868E-41F3-91E4-29D14AFE0E4B}" dt="2023-02-16T23:46:27.127" v="10" actId="20577"/>
          <ac:spMkLst>
            <pc:docMk/>
            <pc:sldMk cId="2072163965" sldId="300"/>
            <ac:spMk id="2" creationId="{AABBB293-6C09-A3FB-A8C6-D3805EA1528A}"/>
          </ac:spMkLst>
        </pc:spChg>
        <pc:graphicFrameChg chg="modGraphic">
          <ac:chgData name="Paul Howell" userId="73aa1722-a551-45ae-8bc1-e5c41fb0b78c" providerId="ADAL" clId="{1AA6A6C6-868E-41F3-91E4-29D14AFE0E4B}" dt="2023-02-16T23:46:32.600" v="11" actId="207"/>
          <ac:graphicFrameMkLst>
            <pc:docMk/>
            <pc:sldMk cId="2072163965" sldId="300"/>
            <ac:graphicFrameMk id="4" creationId="{67AC9450-0827-9583-B8A9-D96052146EB5}"/>
          </ac:graphicFrameMkLst>
        </pc:graphicFrameChg>
      </pc:sldChg>
      <pc:sldChg chg="addSp modSp">
        <pc:chgData name="Paul Howell" userId="73aa1722-a551-45ae-8bc1-e5c41fb0b78c" providerId="ADAL" clId="{1AA6A6C6-868E-41F3-91E4-29D14AFE0E4B}" dt="2023-02-17T00:14:34.274" v="170" actId="20577"/>
        <pc:sldMkLst>
          <pc:docMk/>
          <pc:sldMk cId="2196198870" sldId="303"/>
        </pc:sldMkLst>
        <pc:spChg chg="mod">
          <ac:chgData name="Paul Howell" userId="73aa1722-a551-45ae-8bc1-e5c41fb0b78c" providerId="ADAL" clId="{1AA6A6C6-868E-41F3-91E4-29D14AFE0E4B}" dt="2023-02-17T00:14:34.274" v="170" actId="20577"/>
          <ac:spMkLst>
            <pc:docMk/>
            <pc:sldMk cId="2196198870" sldId="303"/>
            <ac:spMk id="12" creationId="{E4A50F20-B9CD-BC5F-CB5F-C35E4866BD7B}"/>
          </ac:spMkLst>
        </pc:spChg>
        <pc:picChg chg="mod">
          <ac:chgData name="Paul Howell" userId="73aa1722-a551-45ae-8bc1-e5c41fb0b78c" providerId="ADAL" clId="{1AA6A6C6-868E-41F3-91E4-29D14AFE0E4B}" dt="2023-02-17T00:13:52.137" v="154" actId="14100"/>
          <ac:picMkLst>
            <pc:docMk/>
            <pc:sldMk cId="2196198870" sldId="303"/>
            <ac:picMk id="5" creationId="{B03AAE36-A62D-BBF3-722B-E580EB03E9EE}"/>
          </ac:picMkLst>
        </pc:picChg>
        <pc:picChg chg="add mod">
          <ac:chgData name="Paul Howell" userId="73aa1722-a551-45ae-8bc1-e5c41fb0b78c" providerId="ADAL" clId="{1AA6A6C6-868E-41F3-91E4-29D14AFE0E4B}" dt="2023-02-17T00:13:54.152" v="155" actId="1076"/>
          <ac:picMkLst>
            <pc:docMk/>
            <pc:sldMk cId="2196198870" sldId="303"/>
            <ac:picMk id="8" creationId="{323EA2DB-D430-48FF-96F3-981EF8174A29}"/>
          </ac:picMkLst>
        </pc:picChg>
      </pc:sldChg>
      <pc:sldChg chg="addSp delSp modSp add">
        <pc:chgData name="Paul Howell" userId="73aa1722-a551-45ae-8bc1-e5c41fb0b78c" providerId="ADAL" clId="{1AA6A6C6-868E-41F3-91E4-29D14AFE0E4B}" dt="2023-02-17T00:15:39.457" v="189" actId="1076"/>
        <pc:sldMkLst>
          <pc:docMk/>
          <pc:sldMk cId="2141716414" sldId="304"/>
        </pc:sldMkLst>
        <pc:spChg chg="add del mod">
          <ac:chgData name="Paul Howell" userId="73aa1722-a551-45ae-8bc1-e5c41fb0b78c" providerId="ADAL" clId="{1AA6A6C6-868E-41F3-91E4-29D14AFE0E4B}" dt="2023-02-17T00:13:58.948" v="156" actId="478"/>
          <ac:spMkLst>
            <pc:docMk/>
            <pc:sldMk cId="2141716414" sldId="304"/>
            <ac:spMk id="3" creationId="{25B0A12B-6524-472E-ADA0-57437FB5057E}"/>
          </ac:spMkLst>
        </pc:spChg>
        <pc:spChg chg="add mod">
          <ac:chgData name="Paul Howell" userId="73aa1722-a551-45ae-8bc1-e5c41fb0b78c" providerId="ADAL" clId="{1AA6A6C6-868E-41F3-91E4-29D14AFE0E4B}" dt="2023-02-17T00:12:22.792" v="137" actId="14100"/>
          <ac:spMkLst>
            <pc:docMk/>
            <pc:sldMk cId="2141716414" sldId="304"/>
            <ac:spMk id="4" creationId="{4646185A-0873-4348-BFC6-9AA094A2D649}"/>
          </ac:spMkLst>
        </pc:spChg>
        <pc:spChg chg="mod">
          <ac:chgData name="Paul Howell" userId="73aa1722-a551-45ae-8bc1-e5c41fb0b78c" providerId="ADAL" clId="{1AA6A6C6-868E-41F3-91E4-29D14AFE0E4B}" dt="2023-02-17T00:11:06.464" v="130" actId="20577"/>
          <ac:spMkLst>
            <pc:docMk/>
            <pc:sldMk cId="2141716414" sldId="304"/>
            <ac:spMk id="12" creationId="{E4A50F20-B9CD-BC5F-CB5F-C35E4866BD7B}"/>
          </ac:spMkLst>
        </pc:spChg>
        <pc:picChg chg="del">
          <ac:chgData name="Paul Howell" userId="73aa1722-a551-45ae-8bc1-e5c41fb0b78c" providerId="ADAL" clId="{1AA6A6C6-868E-41F3-91E4-29D14AFE0E4B}" dt="2023-02-17T00:12:00.702" v="131" actId="478"/>
          <ac:picMkLst>
            <pc:docMk/>
            <pc:sldMk cId="2141716414" sldId="304"/>
            <ac:picMk id="5" creationId="{B03AAE36-A62D-BBF3-722B-E580EB03E9EE}"/>
          </ac:picMkLst>
        </pc:picChg>
        <pc:picChg chg="del">
          <ac:chgData name="Paul Howell" userId="73aa1722-a551-45ae-8bc1-e5c41fb0b78c" providerId="ADAL" clId="{1AA6A6C6-868E-41F3-91E4-29D14AFE0E4B}" dt="2023-02-17T00:12:02.354" v="132" actId="478"/>
          <ac:picMkLst>
            <pc:docMk/>
            <pc:sldMk cId="2141716414" sldId="304"/>
            <ac:picMk id="7" creationId="{6A260337-76DD-9F23-3CE8-4CA07394E7FC}"/>
          </ac:picMkLst>
        </pc:picChg>
        <pc:picChg chg="add mod modCrop">
          <ac:chgData name="Paul Howell" userId="73aa1722-a551-45ae-8bc1-e5c41fb0b78c" providerId="ADAL" clId="{1AA6A6C6-868E-41F3-91E4-29D14AFE0E4B}" dt="2023-02-17T00:15:14.673" v="183" actId="1076"/>
          <ac:picMkLst>
            <pc:docMk/>
            <pc:sldMk cId="2141716414" sldId="304"/>
            <ac:picMk id="8" creationId="{75E87BB9-3910-48CE-A216-900DAD938554}"/>
          </ac:picMkLst>
        </pc:picChg>
        <pc:picChg chg="add del mod">
          <ac:chgData name="Paul Howell" userId="73aa1722-a551-45ae-8bc1-e5c41fb0b78c" providerId="ADAL" clId="{1AA6A6C6-868E-41F3-91E4-29D14AFE0E4B}" dt="2023-02-17T00:13:30.081" v="144" actId="478"/>
          <ac:picMkLst>
            <pc:docMk/>
            <pc:sldMk cId="2141716414" sldId="304"/>
            <ac:picMk id="10" creationId="{940D8A46-E2E8-4998-AD17-937C31E04E2A}"/>
          </ac:picMkLst>
        </pc:picChg>
        <pc:picChg chg="del">
          <ac:chgData name="Paul Howell" userId="73aa1722-a551-45ae-8bc1-e5c41fb0b78c" providerId="ADAL" clId="{1AA6A6C6-868E-41F3-91E4-29D14AFE0E4B}" dt="2023-02-17T00:12:04.160" v="133" actId="478"/>
          <ac:picMkLst>
            <pc:docMk/>
            <pc:sldMk cId="2141716414" sldId="304"/>
            <ac:picMk id="11" creationId="{DFB14BD3-0BD0-EB55-6F13-0EF01286D786}"/>
          </ac:picMkLst>
        </pc:picChg>
        <pc:picChg chg="add del mod">
          <ac:chgData name="Paul Howell" userId="73aa1722-a551-45ae-8bc1-e5c41fb0b78c" providerId="ADAL" clId="{1AA6A6C6-868E-41F3-91E4-29D14AFE0E4B}" dt="2023-02-17T00:13:43.480" v="149"/>
          <ac:picMkLst>
            <pc:docMk/>
            <pc:sldMk cId="2141716414" sldId="304"/>
            <ac:picMk id="14" creationId="{5565E91E-FCFB-4539-B840-8CB46288AB53}"/>
          </ac:picMkLst>
        </pc:picChg>
        <pc:picChg chg="add mod">
          <ac:chgData name="Paul Howell" userId="73aa1722-a551-45ae-8bc1-e5c41fb0b78c" providerId="ADAL" clId="{1AA6A6C6-868E-41F3-91E4-29D14AFE0E4B}" dt="2023-02-17T00:14:08.737" v="159" actId="1076"/>
          <ac:picMkLst>
            <pc:docMk/>
            <pc:sldMk cId="2141716414" sldId="304"/>
            <ac:picMk id="16" creationId="{C0A8A3A5-7A2A-4E13-A78F-AB680AF9BDDD}"/>
          </ac:picMkLst>
        </pc:picChg>
        <pc:picChg chg="add mod modCrop">
          <ac:chgData name="Paul Howell" userId="73aa1722-a551-45ae-8bc1-e5c41fb0b78c" providerId="ADAL" clId="{1AA6A6C6-868E-41F3-91E4-29D14AFE0E4B}" dt="2023-02-17T00:15:16.881" v="184" actId="1076"/>
          <ac:picMkLst>
            <pc:docMk/>
            <pc:sldMk cId="2141716414" sldId="304"/>
            <ac:picMk id="18" creationId="{CE96CF5B-B7C2-4635-B03D-307C24A75F64}"/>
          </ac:picMkLst>
        </pc:picChg>
        <pc:picChg chg="add mod modCrop">
          <ac:chgData name="Paul Howell" userId="73aa1722-a551-45ae-8bc1-e5c41fb0b78c" providerId="ADAL" clId="{1AA6A6C6-868E-41F3-91E4-29D14AFE0E4B}" dt="2023-02-17T00:15:39.457" v="189" actId="1076"/>
          <ac:picMkLst>
            <pc:docMk/>
            <pc:sldMk cId="2141716414" sldId="304"/>
            <ac:picMk id="20" creationId="{A8059099-A1C0-4808-87FB-9FEE145CF0DD}"/>
          </ac:picMkLst>
        </pc:picChg>
      </pc:sldChg>
      <pc:sldChg chg="del">
        <pc:chgData name="Paul Howell" userId="73aa1722-a551-45ae-8bc1-e5c41fb0b78c" providerId="ADAL" clId="{1AA6A6C6-868E-41F3-91E4-29D14AFE0E4B}" dt="2023-02-16T23:47:08.641" v="12" actId="2696"/>
        <pc:sldMkLst>
          <pc:docMk/>
          <pc:sldMk cId="4267541185" sldId="304"/>
        </pc:sldMkLst>
      </pc:sldChg>
      <pc:sldChg chg="addSp delSp modSp add">
        <pc:chgData name="Paul Howell" userId="73aa1722-a551-45ae-8bc1-e5c41fb0b78c" providerId="ADAL" clId="{1AA6A6C6-868E-41F3-91E4-29D14AFE0E4B}" dt="2023-02-17T00:19:21.268" v="286" actId="20577"/>
        <pc:sldMkLst>
          <pc:docMk/>
          <pc:sldMk cId="1558759189" sldId="306"/>
        </pc:sldMkLst>
        <pc:spChg chg="mod">
          <ac:chgData name="Paul Howell" userId="73aa1722-a551-45ae-8bc1-e5c41fb0b78c" providerId="ADAL" clId="{1AA6A6C6-868E-41F3-91E4-29D14AFE0E4B}" dt="2023-02-17T00:19:21.268" v="286" actId="20577"/>
          <ac:spMkLst>
            <pc:docMk/>
            <pc:sldMk cId="1558759189" sldId="306"/>
            <ac:spMk id="12" creationId="{E4A50F20-B9CD-BC5F-CB5F-C35E4866BD7B}"/>
          </ac:spMkLst>
        </pc:spChg>
        <pc:picChg chg="add del mod">
          <ac:chgData name="Paul Howell" userId="73aa1722-a551-45ae-8bc1-e5c41fb0b78c" providerId="ADAL" clId="{1AA6A6C6-868E-41F3-91E4-29D14AFE0E4B}" dt="2023-02-17T00:16:50.036" v="197" actId="478"/>
          <ac:picMkLst>
            <pc:docMk/>
            <pc:sldMk cId="1558759189" sldId="306"/>
            <ac:picMk id="4" creationId="{8CBF626B-F320-4779-BC5C-3E3235550D11}"/>
          </ac:picMkLst>
        </pc:picChg>
        <pc:picChg chg="del">
          <ac:chgData name="Paul Howell" userId="73aa1722-a551-45ae-8bc1-e5c41fb0b78c" providerId="ADAL" clId="{1AA6A6C6-868E-41F3-91E4-29D14AFE0E4B}" dt="2023-02-17T00:16:17.106" v="192" actId="478"/>
          <ac:picMkLst>
            <pc:docMk/>
            <pc:sldMk cId="1558759189" sldId="306"/>
            <ac:picMk id="5" creationId="{B03AAE36-A62D-BBF3-722B-E580EB03E9EE}"/>
          </ac:picMkLst>
        </pc:picChg>
        <pc:picChg chg="del">
          <ac:chgData name="Paul Howell" userId="73aa1722-a551-45ae-8bc1-e5c41fb0b78c" providerId="ADAL" clId="{1AA6A6C6-868E-41F3-91E4-29D14AFE0E4B}" dt="2023-02-17T00:16:18.274" v="195" actId="478"/>
          <ac:picMkLst>
            <pc:docMk/>
            <pc:sldMk cId="1558759189" sldId="306"/>
            <ac:picMk id="7" creationId="{6A260337-76DD-9F23-3CE8-4CA07394E7FC}"/>
          </ac:picMkLst>
        </pc:picChg>
        <pc:picChg chg="del">
          <ac:chgData name="Paul Howell" userId="73aa1722-a551-45ae-8bc1-e5c41fb0b78c" providerId="ADAL" clId="{1AA6A6C6-868E-41F3-91E4-29D14AFE0E4B}" dt="2023-02-17T00:16:16.660" v="191" actId="478"/>
          <ac:picMkLst>
            <pc:docMk/>
            <pc:sldMk cId="1558759189" sldId="306"/>
            <ac:picMk id="8" creationId="{323EA2DB-D430-48FF-96F3-981EF8174A29}"/>
          </ac:picMkLst>
        </pc:picChg>
        <pc:picChg chg="add mod ord">
          <ac:chgData name="Paul Howell" userId="73aa1722-a551-45ae-8bc1-e5c41fb0b78c" providerId="ADAL" clId="{1AA6A6C6-868E-41F3-91E4-29D14AFE0E4B}" dt="2023-02-17T00:18:11.801" v="226" actId="166"/>
          <ac:picMkLst>
            <pc:docMk/>
            <pc:sldMk cId="1558759189" sldId="306"/>
            <ac:picMk id="9" creationId="{8506481E-9B8B-452F-B0AD-1B07EE2318AE}"/>
          </ac:picMkLst>
        </pc:picChg>
        <pc:picChg chg="del mod">
          <ac:chgData name="Paul Howell" userId="73aa1722-a551-45ae-8bc1-e5c41fb0b78c" providerId="ADAL" clId="{1AA6A6C6-868E-41F3-91E4-29D14AFE0E4B}" dt="2023-02-17T00:16:17.890" v="194" actId="478"/>
          <ac:picMkLst>
            <pc:docMk/>
            <pc:sldMk cId="1558759189" sldId="306"/>
            <ac:picMk id="11" creationId="{DFB14BD3-0BD0-EB55-6F13-0EF01286D786}"/>
          </ac:picMkLst>
        </pc:picChg>
        <pc:picChg chg="add mod modCrop">
          <ac:chgData name="Paul Howell" userId="73aa1722-a551-45ae-8bc1-e5c41fb0b78c" providerId="ADAL" clId="{1AA6A6C6-868E-41F3-91E4-29D14AFE0E4B}" dt="2023-02-17T00:17:53.202" v="218" actId="1076"/>
          <ac:picMkLst>
            <pc:docMk/>
            <pc:sldMk cId="1558759189" sldId="306"/>
            <ac:picMk id="13" creationId="{9E272A15-CA37-4B86-81C1-332ED7A2027C}"/>
          </ac:picMkLst>
        </pc:picChg>
        <pc:picChg chg="add mod modCrop">
          <ac:chgData name="Paul Howell" userId="73aa1722-a551-45ae-8bc1-e5c41fb0b78c" providerId="ADAL" clId="{1AA6A6C6-868E-41F3-91E4-29D14AFE0E4B}" dt="2023-02-17T00:18:07.938" v="225" actId="1076"/>
          <ac:picMkLst>
            <pc:docMk/>
            <pc:sldMk cId="1558759189" sldId="306"/>
            <ac:picMk id="15" creationId="{F25AF432-0F53-430D-B311-2C656F5C5312}"/>
          </ac:picMkLst>
        </pc:picChg>
        <pc:picChg chg="add mod modCrop">
          <ac:chgData name="Paul Howell" userId="73aa1722-a551-45ae-8bc1-e5c41fb0b78c" providerId="ADAL" clId="{1AA6A6C6-868E-41F3-91E4-29D14AFE0E4B}" dt="2023-02-17T00:17:36.218" v="213" actId="1076"/>
          <ac:picMkLst>
            <pc:docMk/>
            <pc:sldMk cId="1558759189" sldId="306"/>
            <ac:picMk id="17" creationId="{1EADD42A-9589-447F-87AE-82EF683CE29D}"/>
          </ac:picMkLst>
        </pc:picChg>
      </pc:sldChg>
    </pc:docChg>
  </pc:docChgLst>
  <pc:docChgLst>
    <pc:chgData name="Joshua Connor Hattaway" userId="S::jch467@nau.edu::cd8dd509-694e-450d-b3b9-fcbb32b42d5c" providerId="AD" clId="Web-{48D75C05-E1E4-406E-8296-3F3A6E1BA503}"/>
    <pc:docChg chg="modSld">
      <pc:chgData name="Joshua Connor Hattaway" userId="S::jch467@nau.edu::cd8dd509-694e-450d-b3b9-fcbb32b42d5c" providerId="AD" clId="Web-{48D75C05-E1E4-406E-8296-3F3A6E1BA503}" dt="2022-09-15T22:22:50.786" v="209"/>
      <pc:docMkLst>
        <pc:docMk/>
      </pc:docMkLst>
      <pc:sldChg chg="addSp delSp modSp mod setBg">
        <pc:chgData name="Joshua Connor Hattaway" userId="S::jch467@nau.edu::cd8dd509-694e-450d-b3b9-fcbb32b42d5c" providerId="AD" clId="Web-{48D75C05-E1E4-406E-8296-3F3A6E1BA503}" dt="2022-09-15T22:00:06.956" v="10" actId="1076"/>
        <pc:sldMkLst>
          <pc:docMk/>
          <pc:sldMk cId="3098449459" sldId="257"/>
        </pc:sldMkLst>
        <pc:spChg chg="mod">
          <ac:chgData name="Joshua Connor Hattaway" userId="S::jch467@nau.edu::cd8dd509-694e-450d-b3b9-fcbb32b42d5c" providerId="AD" clId="Web-{48D75C05-E1E4-406E-8296-3F3A6E1BA503}" dt="2022-09-15T22:00:00.721" v="8" actId="14100"/>
          <ac:spMkLst>
            <pc:docMk/>
            <pc:sldMk cId="3098449459" sldId="257"/>
            <ac:spMk id="2" creationId="{17130B80-6FF1-C08C-A188-F72FE05E65CC}"/>
          </ac:spMkLst>
        </pc:spChg>
        <pc:spChg chg="mod">
          <ac:chgData name="Joshua Connor Hattaway" userId="S::jch467@nau.edu::cd8dd509-694e-450d-b3b9-fcbb32b42d5c" providerId="AD" clId="Web-{48D75C05-E1E4-406E-8296-3F3A6E1BA503}" dt="2022-09-15T22:00:03.330" v="9" actId="1076"/>
          <ac:spMkLst>
            <pc:docMk/>
            <pc:sldMk cId="3098449459" sldId="257"/>
            <ac:spMk id="3" creationId="{C8534002-B8B1-FCDD-2ED4-1E48BF0B1ED6}"/>
          </ac:spMkLst>
        </pc:spChg>
        <pc:spChg chg="add">
          <ac:chgData name="Joshua Connor Hattaway" userId="S::jch467@nau.edu::cd8dd509-694e-450d-b3b9-fcbb32b42d5c" providerId="AD" clId="Web-{48D75C05-E1E4-406E-8296-3F3A6E1BA503}" dt="2022-09-15T21:59:50.377" v="5"/>
          <ac:spMkLst>
            <pc:docMk/>
            <pc:sldMk cId="3098449459" sldId="257"/>
            <ac:spMk id="9" creationId="{B95B9BA8-1D69-4796-85F5-B6D0BD52354B}"/>
          </ac:spMkLst>
        </pc:spChg>
        <pc:picChg chg="add mod">
          <ac:chgData name="Joshua Connor Hattaway" userId="S::jch467@nau.edu::cd8dd509-694e-450d-b3b9-fcbb32b42d5c" providerId="AD" clId="Web-{48D75C05-E1E4-406E-8296-3F3A6E1BA503}" dt="2022-09-15T22:00:06.956" v="10" actId="1076"/>
          <ac:picMkLst>
            <pc:docMk/>
            <pc:sldMk cId="3098449459" sldId="257"/>
            <ac:picMk id="4" creationId="{29E75E44-B023-DF7A-3C8C-1A9463B3B3A2}"/>
          </ac:picMkLst>
        </pc:picChg>
        <pc:picChg chg="del">
          <ac:chgData name="Joshua Connor Hattaway" userId="S::jch467@nau.edu::cd8dd509-694e-450d-b3b9-fcbb32b42d5c" providerId="AD" clId="Web-{48D75C05-E1E4-406E-8296-3F3A6E1BA503}" dt="2022-09-15T21:59:37.438" v="0"/>
          <ac:picMkLst>
            <pc:docMk/>
            <pc:sldMk cId="3098449459" sldId="257"/>
            <ac:picMk id="5" creationId="{E395B0FB-D345-F6CF-6B2D-B180E23A1A97}"/>
          </ac:picMkLst>
        </pc:picChg>
      </pc:sldChg>
      <pc:sldChg chg="addSp delSp modSp mod setBg">
        <pc:chgData name="Joshua Connor Hattaway" userId="S::jch467@nau.edu::cd8dd509-694e-450d-b3b9-fcbb32b42d5c" providerId="AD" clId="Web-{48D75C05-E1E4-406E-8296-3F3A6E1BA503}" dt="2022-09-15T22:09:16.785" v="65"/>
        <pc:sldMkLst>
          <pc:docMk/>
          <pc:sldMk cId="3179536139" sldId="260"/>
        </pc:sldMkLst>
        <pc:spChg chg="mod">
          <ac:chgData name="Joshua Connor Hattaway" userId="S::jch467@nau.edu::cd8dd509-694e-450d-b3b9-fcbb32b42d5c" providerId="AD" clId="Web-{48D75C05-E1E4-406E-8296-3F3A6E1BA503}" dt="2022-09-15T22:09:16.785" v="65"/>
          <ac:spMkLst>
            <pc:docMk/>
            <pc:sldMk cId="3179536139" sldId="260"/>
            <ac:spMk id="2" creationId="{A171EBF9-AD02-FC29-3837-A1EFF9B07750}"/>
          </ac:spMkLst>
        </pc:spChg>
        <pc:spChg chg="add del">
          <ac:chgData name="Joshua Connor Hattaway" userId="S::jch467@nau.edu::cd8dd509-694e-450d-b3b9-fcbb32b42d5c" providerId="AD" clId="Web-{48D75C05-E1E4-406E-8296-3F3A6E1BA503}" dt="2022-09-15T22:09:16.785" v="65"/>
          <ac:spMkLst>
            <pc:docMk/>
            <pc:sldMk cId="3179536139" sldId="260"/>
            <ac:spMk id="13" creationId="{5964CBE2-084A-47DF-A704-CF5F6217B569}"/>
          </ac:spMkLst>
        </pc:spChg>
        <pc:spChg chg="add del">
          <ac:chgData name="Joshua Connor Hattaway" userId="S::jch467@nau.edu::cd8dd509-694e-450d-b3b9-fcbb32b42d5c" providerId="AD" clId="Web-{48D75C05-E1E4-406E-8296-3F3A6E1BA503}" dt="2022-09-15T22:09:16.785" v="65"/>
          <ac:spMkLst>
            <pc:docMk/>
            <pc:sldMk cId="3179536139" sldId="260"/>
            <ac:spMk id="15" creationId="{86E3368C-B3A5-484E-8070-EC7E903F8637}"/>
          </ac:spMkLst>
        </pc:spChg>
        <pc:spChg chg="add del">
          <ac:chgData name="Joshua Connor Hattaway" userId="S::jch467@nau.edu::cd8dd509-694e-450d-b3b9-fcbb32b42d5c" providerId="AD" clId="Web-{48D75C05-E1E4-406E-8296-3F3A6E1BA503}" dt="2022-09-15T22:09:16.785" v="65"/>
          <ac:spMkLst>
            <pc:docMk/>
            <pc:sldMk cId="3179536139" sldId="260"/>
            <ac:spMk id="17" creationId="{72A2B9B4-6095-47C2-8BBC-4792C5C7AE99}"/>
          </ac:spMkLst>
        </pc:spChg>
        <pc:picChg chg="mod">
          <ac:chgData name="Joshua Connor Hattaway" userId="S::jch467@nau.edu::cd8dd509-694e-450d-b3b9-fcbb32b42d5c" providerId="AD" clId="Web-{48D75C05-E1E4-406E-8296-3F3A6E1BA503}" dt="2022-09-15T22:09:16.785" v="65"/>
          <ac:picMkLst>
            <pc:docMk/>
            <pc:sldMk cId="3179536139" sldId="260"/>
            <ac:picMk id="8" creationId="{92F0CB08-DBF4-2338-928B-D06116333041}"/>
          </ac:picMkLst>
        </pc:picChg>
      </pc:sldChg>
      <pc:sldChg chg="addSp delSp modSp mod setBg">
        <pc:chgData name="Joshua Connor Hattaway" userId="S::jch467@nau.edu::cd8dd509-694e-450d-b3b9-fcbb32b42d5c" providerId="AD" clId="Web-{48D75C05-E1E4-406E-8296-3F3A6E1BA503}" dt="2022-09-15T22:12:38.578" v="93" actId="1076"/>
        <pc:sldMkLst>
          <pc:docMk/>
          <pc:sldMk cId="365568475" sldId="261"/>
        </pc:sldMkLst>
        <pc:spChg chg="mod">
          <ac:chgData name="Joshua Connor Hattaway" userId="S::jch467@nau.edu::cd8dd509-694e-450d-b3b9-fcbb32b42d5c" providerId="AD" clId="Web-{48D75C05-E1E4-406E-8296-3F3A6E1BA503}" dt="2022-09-15T22:12:38.578" v="93" actId="1076"/>
          <ac:spMkLst>
            <pc:docMk/>
            <pc:sldMk cId="365568475" sldId="261"/>
            <ac:spMk id="2" creationId="{050D010C-C5BE-EF6C-A796-1F4A9D708D7B}"/>
          </ac:spMkLst>
        </pc:spChg>
        <pc:spChg chg="add del">
          <ac:chgData name="Joshua Connor Hattaway" userId="S::jch467@nau.edu::cd8dd509-694e-450d-b3b9-fcbb32b42d5c" providerId="AD" clId="Web-{48D75C05-E1E4-406E-8296-3F3A6E1BA503}" dt="2022-09-15T22:10:28.149" v="69"/>
          <ac:spMkLst>
            <pc:docMk/>
            <pc:sldMk cId="365568475" sldId="261"/>
            <ac:spMk id="17" creationId="{60DB02BD-FF61-4042-BC21-4EFF543EC0C3}"/>
          </ac:spMkLst>
        </pc:spChg>
        <pc:spChg chg="add del">
          <ac:chgData name="Joshua Connor Hattaway" userId="S::jch467@nau.edu::cd8dd509-694e-450d-b3b9-fcbb32b42d5c" providerId="AD" clId="Web-{48D75C05-E1E4-406E-8296-3F3A6E1BA503}" dt="2022-09-15T22:10:28.149" v="69"/>
          <ac:spMkLst>
            <pc:docMk/>
            <pc:sldMk cId="365568475" sldId="261"/>
            <ac:spMk id="19" creationId="{5811A85E-38EA-465A-84F9-6230CF743E76}"/>
          </ac:spMkLst>
        </pc:spChg>
        <pc:spChg chg="add del">
          <ac:chgData name="Joshua Connor Hattaway" userId="S::jch467@nau.edu::cd8dd509-694e-450d-b3b9-fcbb32b42d5c" providerId="AD" clId="Web-{48D75C05-E1E4-406E-8296-3F3A6E1BA503}" dt="2022-09-15T22:10:28.149" v="69"/>
          <ac:spMkLst>
            <pc:docMk/>
            <pc:sldMk cId="365568475" sldId="261"/>
            <ac:spMk id="21" creationId="{866290A3-7E80-441D-AA1E-5263326B1657}"/>
          </ac:spMkLst>
        </pc:spChg>
        <pc:graphicFrameChg chg="mod modGraphic">
          <ac:chgData name="Joshua Connor Hattaway" userId="S::jch467@nau.edu::cd8dd509-694e-450d-b3b9-fcbb32b42d5c" providerId="AD" clId="Web-{48D75C05-E1E4-406E-8296-3F3A6E1BA503}" dt="2022-09-15T22:12:34.141" v="92" actId="1076"/>
          <ac:graphicFrameMkLst>
            <pc:docMk/>
            <pc:sldMk cId="365568475" sldId="261"/>
            <ac:graphicFrameMk id="12" creationId="{8D47468E-6C54-B0A2-478E-F2BF078156BE}"/>
          </ac:graphicFrameMkLst>
        </pc:graphicFrameChg>
      </pc:sldChg>
      <pc:sldChg chg="addSp modSp">
        <pc:chgData name="Joshua Connor Hattaway" userId="S::jch467@nau.edu::cd8dd509-694e-450d-b3b9-fcbb32b42d5c" providerId="AD" clId="Web-{48D75C05-E1E4-406E-8296-3F3A6E1BA503}" dt="2022-09-15T22:05:52.460" v="53" actId="1076"/>
        <pc:sldMkLst>
          <pc:docMk/>
          <pc:sldMk cId="1576396691" sldId="262"/>
        </pc:sldMkLst>
        <pc:spChg chg="mod">
          <ac:chgData name="Joshua Connor Hattaway" userId="S::jch467@nau.edu::cd8dd509-694e-450d-b3b9-fcbb32b42d5c" providerId="AD" clId="Web-{48D75C05-E1E4-406E-8296-3F3A6E1BA503}" dt="2022-09-15T22:03:42.375" v="30" actId="1076"/>
          <ac:spMkLst>
            <pc:docMk/>
            <pc:sldMk cId="1576396691" sldId="262"/>
            <ac:spMk id="8" creationId="{9844E5EB-6A93-5D04-AA35-C9D9AB16F10E}"/>
          </ac:spMkLst>
        </pc:spChg>
        <pc:spChg chg="add mod">
          <ac:chgData name="Joshua Connor Hattaway" userId="S::jch467@nau.edu::cd8dd509-694e-450d-b3b9-fcbb32b42d5c" providerId="AD" clId="Web-{48D75C05-E1E4-406E-8296-3F3A6E1BA503}" dt="2022-09-15T22:03:39.593" v="29" actId="1076"/>
          <ac:spMkLst>
            <pc:docMk/>
            <pc:sldMk cId="1576396691" sldId="262"/>
            <ac:spMk id="9" creationId="{17DFEE8C-03F7-6010-F992-8FF84A975C0E}"/>
          </ac:spMkLst>
        </pc:spChg>
        <pc:spChg chg="add mod">
          <ac:chgData name="Joshua Connor Hattaway" userId="S::jch467@nau.edu::cd8dd509-694e-450d-b3b9-fcbb32b42d5c" providerId="AD" clId="Web-{48D75C05-E1E4-406E-8296-3F3A6E1BA503}" dt="2022-09-15T22:05:52.460" v="53" actId="1076"/>
          <ac:spMkLst>
            <pc:docMk/>
            <pc:sldMk cId="1576396691" sldId="262"/>
            <ac:spMk id="11" creationId="{5A3E39B0-62F2-DBB9-7387-0DC9BDF16F84}"/>
          </ac:spMkLst>
        </pc:spChg>
        <pc:picChg chg="mod">
          <ac:chgData name="Joshua Connor Hattaway" userId="S::jch467@nau.edu::cd8dd509-694e-450d-b3b9-fcbb32b42d5c" providerId="AD" clId="Web-{48D75C05-E1E4-406E-8296-3F3A6E1BA503}" dt="2022-09-15T22:03:32.124" v="26" actId="1076"/>
          <ac:picMkLst>
            <pc:docMk/>
            <pc:sldMk cId="1576396691" sldId="262"/>
            <ac:picMk id="6" creationId="{58790128-03C7-9FE2-578C-4B00894AE288}"/>
          </ac:picMkLst>
        </pc:picChg>
        <pc:picChg chg="add mod">
          <ac:chgData name="Joshua Connor Hattaway" userId="S::jch467@nau.edu::cd8dd509-694e-450d-b3b9-fcbb32b42d5c" providerId="AD" clId="Web-{48D75C05-E1E4-406E-8296-3F3A6E1BA503}" dt="2022-09-15T22:03:36.937" v="28" actId="14100"/>
          <ac:picMkLst>
            <pc:docMk/>
            <pc:sldMk cId="1576396691" sldId="262"/>
            <ac:picMk id="10" creationId="{23046D2F-7990-1392-F566-F5A1E41F1F9D}"/>
          </ac:picMkLst>
        </pc:picChg>
      </pc:sldChg>
      <pc:sldChg chg="addSp delSp modSp mod setBg">
        <pc:chgData name="Joshua Connor Hattaway" userId="S::jch467@nau.edu::cd8dd509-694e-450d-b3b9-fcbb32b42d5c" providerId="AD" clId="Web-{48D75C05-E1E4-406E-8296-3F3A6E1BA503}" dt="2022-09-15T22:09:58.663" v="67"/>
        <pc:sldMkLst>
          <pc:docMk/>
          <pc:sldMk cId="288071765" sldId="263"/>
        </pc:sldMkLst>
        <pc:spChg chg="mod">
          <ac:chgData name="Joshua Connor Hattaway" userId="S::jch467@nau.edu::cd8dd509-694e-450d-b3b9-fcbb32b42d5c" providerId="AD" clId="Web-{48D75C05-E1E4-406E-8296-3F3A6E1BA503}" dt="2022-09-15T22:09:58.663" v="67"/>
          <ac:spMkLst>
            <pc:docMk/>
            <pc:sldMk cId="288071765" sldId="263"/>
            <ac:spMk id="2" creationId="{C38EC5EB-3D32-15ED-2689-0DDDC1AE3795}"/>
          </ac:spMkLst>
        </pc:spChg>
        <pc:spChg chg="add del">
          <ac:chgData name="Joshua Connor Hattaway" userId="S::jch467@nau.edu::cd8dd509-694e-450d-b3b9-fcbb32b42d5c" providerId="AD" clId="Web-{48D75C05-E1E4-406E-8296-3F3A6E1BA503}" dt="2022-09-15T22:09:58.663" v="67"/>
          <ac:spMkLst>
            <pc:docMk/>
            <pc:sldMk cId="288071765" sldId="263"/>
            <ac:spMk id="10" creationId="{1854C3FE-E160-650C-FA8B-E7F4FDB59AE6}"/>
          </ac:spMkLst>
        </pc:spChg>
        <pc:spChg chg="add del">
          <ac:chgData name="Joshua Connor Hattaway" userId="S::jch467@nau.edu::cd8dd509-694e-450d-b3b9-fcbb32b42d5c" providerId="AD" clId="Web-{48D75C05-E1E4-406E-8296-3F3A6E1BA503}" dt="2022-09-15T22:09:58.663" v="67"/>
          <ac:spMkLst>
            <pc:docMk/>
            <pc:sldMk cId="288071765" sldId="263"/>
            <ac:spMk id="13" creationId="{6B0479F5-59EA-43F3-BAFC-2606376EB662}"/>
          </ac:spMkLst>
        </pc:spChg>
        <pc:spChg chg="add del">
          <ac:chgData name="Joshua Connor Hattaway" userId="S::jch467@nau.edu::cd8dd509-694e-450d-b3b9-fcbb32b42d5c" providerId="AD" clId="Web-{48D75C05-E1E4-406E-8296-3F3A6E1BA503}" dt="2022-09-15T22:09:58.663" v="67"/>
          <ac:spMkLst>
            <pc:docMk/>
            <pc:sldMk cId="288071765" sldId="263"/>
            <ac:spMk id="15" creationId="{B2FBDB18-449B-4AC4-8813-45B35E1740DB}"/>
          </ac:spMkLst>
        </pc:spChg>
        <pc:spChg chg="add del">
          <ac:chgData name="Joshua Connor Hattaway" userId="S::jch467@nau.edu::cd8dd509-694e-450d-b3b9-fcbb32b42d5c" providerId="AD" clId="Web-{48D75C05-E1E4-406E-8296-3F3A6E1BA503}" dt="2022-09-15T22:09:58.663" v="67"/>
          <ac:spMkLst>
            <pc:docMk/>
            <pc:sldMk cId="288071765" sldId="263"/>
            <ac:spMk id="17" creationId="{6BE5DED6-1669-479D-BEF4-66046883A9A9}"/>
          </ac:spMkLst>
        </pc:spChg>
        <pc:spChg chg="add del">
          <ac:chgData name="Joshua Connor Hattaway" userId="S::jch467@nau.edu::cd8dd509-694e-450d-b3b9-fcbb32b42d5c" providerId="AD" clId="Web-{48D75C05-E1E4-406E-8296-3F3A6E1BA503}" dt="2022-09-15T22:09:58.663" v="67"/>
          <ac:spMkLst>
            <pc:docMk/>
            <pc:sldMk cId="288071765" sldId="263"/>
            <ac:spMk id="19" creationId="{08B47EB3-2327-4B83-885D-1A973B1035EC}"/>
          </ac:spMkLst>
        </pc:spChg>
        <pc:spChg chg="add del">
          <ac:chgData name="Joshua Connor Hattaway" userId="S::jch467@nau.edu::cd8dd509-694e-450d-b3b9-fcbb32b42d5c" providerId="AD" clId="Web-{48D75C05-E1E4-406E-8296-3F3A6E1BA503}" dt="2022-09-15T22:09:58.663" v="67"/>
          <ac:spMkLst>
            <pc:docMk/>
            <pc:sldMk cId="288071765" sldId="263"/>
            <ac:spMk id="21" creationId="{28F38302-0411-4C02-A968-5BE487CB52F8}"/>
          </ac:spMkLst>
        </pc:spChg>
        <pc:picChg chg="mod ord">
          <ac:chgData name="Joshua Connor Hattaway" userId="S::jch467@nau.edu::cd8dd509-694e-450d-b3b9-fcbb32b42d5c" providerId="AD" clId="Web-{48D75C05-E1E4-406E-8296-3F3A6E1BA503}" dt="2022-09-15T22:09:58.663" v="67"/>
          <ac:picMkLst>
            <pc:docMk/>
            <pc:sldMk cId="288071765" sldId="263"/>
            <ac:picMk id="4" creationId="{942BFCB0-4D06-3A91-4C33-77812474A9B0}"/>
          </ac:picMkLst>
        </pc:picChg>
        <pc:picChg chg="mod">
          <ac:chgData name="Joshua Connor Hattaway" userId="S::jch467@nau.edu::cd8dd509-694e-450d-b3b9-fcbb32b42d5c" providerId="AD" clId="Web-{48D75C05-E1E4-406E-8296-3F3A6E1BA503}" dt="2022-09-15T22:09:58.663" v="67"/>
          <ac:picMkLst>
            <pc:docMk/>
            <pc:sldMk cId="288071765" sldId="263"/>
            <ac:picMk id="6" creationId="{7FACC4EB-F05E-B3D0-CD5F-241CB7382ABF}"/>
          </ac:picMkLst>
        </pc:picChg>
      </pc:sldChg>
      <pc:sldChg chg="addSp delSp modSp mod setBg">
        <pc:chgData name="Joshua Connor Hattaway" userId="S::jch467@nau.edu::cd8dd509-694e-450d-b3b9-fcbb32b42d5c" providerId="AD" clId="Web-{48D75C05-E1E4-406E-8296-3F3A6E1BA503}" dt="2022-09-15T22:22:50.786" v="209"/>
        <pc:sldMkLst>
          <pc:docMk/>
          <pc:sldMk cId="913514463" sldId="264"/>
        </pc:sldMkLst>
        <pc:spChg chg="mod">
          <ac:chgData name="Joshua Connor Hattaway" userId="S::jch467@nau.edu::cd8dd509-694e-450d-b3b9-fcbb32b42d5c" providerId="AD" clId="Web-{48D75C05-E1E4-406E-8296-3F3A6E1BA503}" dt="2022-09-15T22:22:45.661" v="207"/>
          <ac:spMkLst>
            <pc:docMk/>
            <pc:sldMk cId="913514463" sldId="264"/>
            <ac:spMk id="2" creationId="{728A8313-F22B-D33B-12CA-7AECD0209683}"/>
          </ac:spMkLst>
        </pc:spChg>
        <pc:spChg chg="mod">
          <ac:chgData name="Joshua Connor Hattaway" userId="S::jch467@nau.edu::cd8dd509-694e-450d-b3b9-fcbb32b42d5c" providerId="AD" clId="Web-{48D75C05-E1E4-406E-8296-3F3A6E1BA503}" dt="2022-09-15T22:22:50.786" v="209"/>
          <ac:spMkLst>
            <pc:docMk/>
            <pc:sldMk cId="913514463" sldId="264"/>
            <ac:spMk id="3" creationId="{611FD424-F7E2-2ED9-8A2D-CB23BB057BE2}"/>
          </ac:spMkLst>
        </pc:spChg>
        <pc:spChg chg="add del">
          <ac:chgData name="Joshua Connor Hattaway" userId="S::jch467@nau.edu::cd8dd509-694e-450d-b3b9-fcbb32b42d5c" providerId="AD" clId="Web-{48D75C05-E1E4-406E-8296-3F3A6E1BA503}" dt="2022-09-15T22:22:45.661" v="207"/>
          <ac:spMkLst>
            <pc:docMk/>
            <pc:sldMk cId="913514463" sldId="264"/>
            <ac:spMk id="9" creationId="{B95B9BA8-1D69-4796-85F5-B6D0BD52354B}"/>
          </ac:spMkLst>
        </pc:spChg>
        <pc:grpChg chg="add del">
          <ac:chgData name="Joshua Connor Hattaway" userId="S::jch467@nau.edu::cd8dd509-694e-450d-b3b9-fcbb32b42d5c" providerId="AD" clId="Web-{48D75C05-E1E4-406E-8296-3F3A6E1BA503}" dt="2022-09-15T22:22:45.661" v="207"/>
          <ac:grpSpMkLst>
            <pc:docMk/>
            <pc:sldMk cId="913514463" sldId="264"/>
            <ac:grpSpMk id="11" creationId="{EE5D87AC-5CCC-4E1F-8B25-D3A6053029C8}"/>
          </ac:grpSpMkLst>
        </pc:grpChg>
        <pc:picChg chg="add del">
          <ac:chgData name="Joshua Connor Hattaway" userId="S::jch467@nau.edu::cd8dd509-694e-450d-b3b9-fcbb32b42d5c" providerId="AD" clId="Web-{48D75C05-E1E4-406E-8296-3F3A6E1BA503}" dt="2022-09-15T22:22:45.661" v="207"/>
          <ac:picMkLst>
            <pc:docMk/>
            <pc:sldMk cId="913514463" sldId="264"/>
            <ac:picMk id="5" creationId="{9CDDEC68-31FF-9788-0869-893D1DC557CF}"/>
          </ac:picMkLst>
        </pc:picChg>
      </pc:sldChg>
      <pc:sldChg chg="addSp delSp modSp">
        <pc:chgData name="Joshua Connor Hattaway" userId="S::jch467@nau.edu::cd8dd509-694e-450d-b3b9-fcbb32b42d5c" providerId="AD" clId="Web-{48D75C05-E1E4-406E-8296-3F3A6E1BA503}" dt="2022-09-15T22:20:36.216" v="204" actId="20577"/>
        <pc:sldMkLst>
          <pc:docMk/>
          <pc:sldMk cId="4283729286" sldId="265"/>
        </pc:sldMkLst>
        <pc:spChg chg="mod">
          <ac:chgData name="Joshua Connor Hattaway" userId="S::jch467@nau.edu::cd8dd509-694e-450d-b3b9-fcbb32b42d5c" providerId="AD" clId="Web-{48D75C05-E1E4-406E-8296-3F3A6E1BA503}" dt="2022-09-15T22:20:36.216" v="204" actId="20577"/>
          <ac:spMkLst>
            <pc:docMk/>
            <pc:sldMk cId="4283729286" sldId="265"/>
            <ac:spMk id="2" creationId="{08127C67-E50B-6208-34E6-BB9A0CB65838}"/>
          </ac:spMkLst>
        </pc:spChg>
        <pc:spChg chg="add del mod">
          <ac:chgData name="Joshua Connor Hattaway" userId="S::jch467@nau.edu::cd8dd509-694e-450d-b3b9-fcbb32b42d5c" providerId="AD" clId="Web-{48D75C05-E1E4-406E-8296-3F3A6E1BA503}" dt="2022-09-15T22:16:35.342" v="152"/>
          <ac:spMkLst>
            <pc:docMk/>
            <pc:sldMk cId="4283729286" sldId="265"/>
            <ac:spMk id="3" creationId="{42AFACDF-27C9-9E5F-170E-D5BE696BC876}"/>
          </ac:spMkLst>
        </pc:spChg>
        <pc:spChg chg="add del mod">
          <ac:chgData name="Joshua Connor Hattaway" userId="S::jch467@nau.edu::cd8dd509-694e-450d-b3b9-fcbb32b42d5c" providerId="AD" clId="Web-{48D75C05-E1E4-406E-8296-3F3A6E1BA503}" dt="2022-09-15T22:20:34.825" v="203"/>
          <ac:spMkLst>
            <pc:docMk/>
            <pc:sldMk cId="4283729286" sldId="265"/>
            <ac:spMk id="5" creationId="{A6DAB1B0-4597-7A07-C452-AF7CAD697B67}"/>
          </ac:spMkLst>
        </pc:spChg>
        <pc:spChg chg="add del mod">
          <ac:chgData name="Joshua Connor Hattaway" userId="S::jch467@nau.edu::cd8dd509-694e-450d-b3b9-fcbb32b42d5c" providerId="AD" clId="Web-{48D75C05-E1E4-406E-8296-3F3A6E1BA503}" dt="2022-09-15T22:20:30.591" v="196"/>
          <ac:spMkLst>
            <pc:docMk/>
            <pc:sldMk cId="4283729286" sldId="265"/>
            <ac:spMk id="6" creationId="{A001C49B-E0FA-8978-86DC-E91D15850B30}"/>
          </ac:spMkLst>
        </pc:spChg>
        <pc:spChg chg="add del mod ord">
          <ac:chgData name="Joshua Connor Hattaway" userId="S::jch467@nau.edu::cd8dd509-694e-450d-b3b9-fcbb32b42d5c" providerId="AD" clId="Web-{48D75C05-E1E4-406E-8296-3F3A6E1BA503}" dt="2022-09-15T22:20:27.794" v="194"/>
          <ac:spMkLst>
            <pc:docMk/>
            <pc:sldMk cId="4283729286" sldId="265"/>
            <ac:spMk id="7" creationId="{B1035C25-0B0C-38BE-8275-904660219A32}"/>
          </ac:spMkLst>
        </pc:spChg>
        <pc:graphicFrameChg chg="mod modGraphic">
          <ac:chgData name="Joshua Connor Hattaway" userId="S::jch467@nau.edu::cd8dd509-694e-450d-b3b9-fcbb32b42d5c" providerId="AD" clId="Web-{48D75C05-E1E4-406E-8296-3F3A6E1BA503}" dt="2022-09-15T22:17:15.032" v="157" actId="1076"/>
          <ac:graphicFrameMkLst>
            <pc:docMk/>
            <pc:sldMk cId="4283729286" sldId="265"/>
            <ac:graphicFrameMk id="4" creationId="{CFD13743-2D60-6DD1-2CC0-F7319F445818}"/>
          </ac:graphicFrameMkLst>
        </pc:graphicFrameChg>
      </pc:sldChg>
    </pc:docChg>
  </pc:docChgLst>
  <pc:docChgLst>
    <pc:chgData name="Wyatt Michael Watson" userId="S::wmw47@nau.edu::7d4ebdf7-9904-4cc3-927d-221c9f471ec8" providerId="AD" clId="Web-{33926345-C78A-417B-88D0-C3D35D7C621B}"/>
    <pc:docChg chg="modSld">
      <pc:chgData name="Wyatt Michael Watson" userId="S::wmw47@nau.edu::7d4ebdf7-9904-4cc3-927d-221c9f471ec8" providerId="AD" clId="Web-{33926345-C78A-417B-88D0-C3D35D7C621B}" dt="2022-11-08T18:14:39.815" v="248" actId="20577"/>
      <pc:docMkLst>
        <pc:docMk/>
      </pc:docMkLst>
      <pc:sldChg chg="addSp delSp modSp">
        <pc:chgData name="Wyatt Michael Watson" userId="S::wmw47@nau.edu::7d4ebdf7-9904-4cc3-927d-221c9f471ec8" providerId="AD" clId="Web-{33926345-C78A-417B-88D0-C3D35D7C621B}" dt="2022-11-08T18:14:20.377" v="242" actId="1076"/>
        <pc:sldMkLst>
          <pc:docMk/>
          <pc:sldMk cId="3098449459" sldId="257"/>
        </pc:sldMkLst>
        <pc:spChg chg="mod">
          <ac:chgData name="Wyatt Michael Watson" userId="S::wmw47@nau.edu::7d4ebdf7-9904-4cc3-927d-221c9f471ec8" providerId="AD" clId="Web-{33926345-C78A-417B-88D0-C3D35D7C621B}" dt="2022-11-08T18:13:49.625" v="233" actId="20577"/>
          <ac:spMkLst>
            <pc:docMk/>
            <pc:sldMk cId="3098449459" sldId="257"/>
            <ac:spMk id="3" creationId="{C8534002-B8B1-FCDD-2ED4-1E48BF0B1ED6}"/>
          </ac:spMkLst>
        </pc:spChg>
        <pc:spChg chg="mod">
          <ac:chgData name="Wyatt Michael Watson" userId="S::wmw47@nau.edu::7d4ebdf7-9904-4cc3-927d-221c9f471ec8" providerId="AD" clId="Web-{33926345-C78A-417B-88D0-C3D35D7C621B}" dt="2022-11-08T18:14:20.377" v="242" actId="1076"/>
          <ac:spMkLst>
            <pc:docMk/>
            <pc:sldMk cId="3098449459" sldId="257"/>
            <ac:spMk id="6" creationId="{0E90E03B-F5A2-B6CE-544E-73278D122B23}"/>
          </ac:spMkLst>
        </pc:spChg>
        <pc:spChg chg="mod">
          <ac:chgData name="Wyatt Michael Watson" userId="S::wmw47@nau.edu::7d4ebdf7-9904-4cc3-927d-221c9f471ec8" providerId="AD" clId="Web-{33926345-C78A-417B-88D0-C3D35D7C621B}" dt="2022-11-08T18:12:02.806" v="129" actId="14100"/>
          <ac:spMkLst>
            <pc:docMk/>
            <pc:sldMk cId="3098449459" sldId="257"/>
            <ac:spMk id="8" creationId="{A404EC8A-CE4C-127A-9630-67EFC60F1EBE}"/>
          </ac:spMkLst>
        </pc:spChg>
        <pc:spChg chg="add del mod">
          <ac:chgData name="Wyatt Michael Watson" userId="S::wmw47@nau.edu::7d4ebdf7-9904-4cc3-927d-221c9f471ec8" providerId="AD" clId="Web-{33926345-C78A-417B-88D0-C3D35D7C621B}" dt="2022-11-08T18:12:35.683" v="153" actId="20577"/>
          <ac:spMkLst>
            <pc:docMk/>
            <pc:sldMk cId="3098449459" sldId="257"/>
            <ac:spMk id="13" creationId="{62B9D2DB-DC32-B621-626C-9DC943D635F3}"/>
          </ac:spMkLst>
        </pc:spChg>
        <pc:picChg chg="mod">
          <ac:chgData name="Wyatt Michael Watson" userId="S::wmw47@nau.edu::7d4ebdf7-9904-4cc3-927d-221c9f471ec8" providerId="AD" clId="Web-{33926345-C78A-417B-88D0-C3D35D7C621B}" dt="2022-11-08T18:14:02.141" v="235" actId="1076"/>
          <ac:picMkLst>
            <pc:docMk/>
            <pc:sldMk cId="3098449459" sldId="257"/>
            <ac:picMk id="4" creationId="{76F7645E-39AE-74E0-93B1-9353ED00AB20}"/>
          </ac:picMkLst>
        </pc:picChg>
        <pc:picChg chg="mod">
          <ac:chgData name="Wyatt Michael Watson" userId="S::wmw47@nau.edu::7d4ebdf7-9904-4cc3-927d-221c9f471ec8" providerId="AD" clId="Web-{33926345-C78A-417B-88D0-C3D35D7C621B}" dt="2022-11-08T18:11:26.553" v="112" actId="1076"/>
          <ac:picMkLst>
            <pc:docMk/>
            <pc:sldMk cId="3098449459" sldId="257"/>
            <ac:picMk id="7" creationId="{ECBA3DF9-BD4A-1D57-85BC-BBF2F8909D44}"/>
          </ac:picMkLst>
        </pc:picChg>
        <pc:picChg chg="add mod">
          <ac:chgData name="Wyatt Michael Watson" userId="S::wmw47@nau.edu::7d4ebdf7-9904-4cc3-927d-221c9f471ec8" providerId="AD" clId="Web-{33926345-C78A-417B-88D0-C3D35D7C621B}" dt="2022-11-08T18:11:54.790" v="126" actId="14100"/>
          <ac:picMkLst>
            <pc:docMk/>
            <pc:sldMk cId="3098449459" sldId="257"/>
            <ac:picMk id="10" creationId="{789CB8D0-F6E6-1A03-CE72-43FA3FAE979A}"/>
          </ac:picMkLst>
        </pc:picChg>
        <pc:picChg chg="add del">
          <ac:chgData name="Wyatt Michael Watson" userId="S::wmw47@nau.edu::7d4ebdf7-9904-4cc3-927d-221c9f471ec8" providerId="AD" clId="Web-{33926345-C78A-417B-88D0-C3D35D7C621B}" dt="2022-11-08T18:12:06.462" v="131"/>
          <ac:picMkLst>
            <pc:docMk/>
            <pc:sldMk cId="3098449459" sldId="257"/>
            <ac:picMk id="12" creationId="{A469DB09-E9FA-9C1D-42B4-4DC6437EB3B6}"/>
          </ac:picMkLst>
        </pc:picChg>
      </pc:sldChg>
      <pc:sldChg chg="addSp delSp modSp">
        <pc:chgData name="Wyatt Michael Watson" userId="S::wmw47@nau.edu::7d4ebdf7-9904-4cc3-927d-221c9f471ec8" providerId="AD" clId="Web-{33926345-C78A-417B-88D0-C3D35D7C621B}" dt="2022-11-08T18:14:32.706" v="247" actId="20577"/>
        <pc:sldMkLst>
          <pc:docMk/>
          <pc:sldMk cId="2206497485" sldId="279"/>
        </pc:sldMkLst>
        <pc:spChg chg="mod">
          <ac:chgData name="Wyatt Michael Watson" userId="S::wmw47@nau.edu::7d4ebdf7-9904-4cc3-927d-221c9f471ec8" providerId="AD" clId="Web-{33926345-C78A-417B-88D0-C3D35D7C621B}" dt="2022-11-08T18:11:01.802" v="107" actId="1076"/>
          <ac:spMkLst>
            <pc:docMk/>
            <pc:sldMk cId="2206497485" sldId="279"/>
            <ac:spMk id="2" creationId="{1B44392D-40D3-2571-7304-A8A5C2D45438}"/>
          </ac:spMkLst>
        </pc:spChg>
        <pc:spChg chg="add mod">
          <ac:chgData name="Wyatt Michael Watson" userId="S::wmw47@nau.edu::7d4ebdf7-9904-4cc3-927d-221c9f471ec8" providerId="AD" clId="Web-{33926345-C78A-417B-88D0-C3D35D7C621B}" dt="2022-11-08T18:14:32.706" v="247" actId="20577"/>
          <ac:spMkLst>
            <pc:docMk/>
            <pc:sldMk cId="2206497485" sldId="279"/>
            <ac:spMk id="6" creationId="{138B97B9-F7D6-0857-22AA-12D9C9B9867E}"/>
          </ac:spMkLst>
        </pc:spChg>
        <pc:spChg chg="del mod">
          <ac:chgData name="Wyatt Michael Watson" userId="S::wmw47@nau.edu::7d4ebdf7-9904-4cc3-927d-221c9f471ec8" providerId="AD" clId="Web-{33926345-C78A-417B-88D0-C3D35D7C621B}" dt="2022-11-08T18:10:21.596" v="89"/>
          <ac:spMkLst>
            <pc:docMk/>
            <pc:sldMk cId="2206497485" sldId="279"/>
            <ac:spMk id="7" creationId="{94D9EB6F-F61E-4299-BE8E-816029529845}"/>
          </ac:spMkLst>
        </pc:spChg>
        <pc:spChg chg="del mod">
          <ac:chgData name="Wyatt Michael Watson" userId="S::wmw47@nau.edu::7d4ebdf7-9904-4cc3-927d-221c9f471ec8" providerId="AD" clId="Web-{33926345-C78A-417B-88D0-C3D35D7C621B}" dt="2022-11-08T18:07:11.960" v="55"/>
          <ac:spMkLst>
            <pc:docMk/>
            <pc:sldMk cId="2206497485" sldId="279"/>
            <ac:spMk id="9" creationId="{2AD7985E-412A-1FC8-7EDD-E892FD63E95B}"/>
          </ac:spMkLst>
        </pc:spChg>
        <pc:spChg chg="add del mod">
          <ac:chgData name="Wyatt Michael Watson" userId="S::wmw47@nau.edu::7d4ebdf7-9904-4cc3-927d-221c9f471ec8" providerId="AD" clId="Web-{33926345-C78A-417B-88D0-C3D35D7C621B}" dt="2022-11-08T18:07:15.100" v="56"/>
          <ac:spMkLst>
            <pc:docMk/>
            <pc:sldMk cId="2206497485" sldId="279"/>
            <ac:spMk id="10" creationId="{52056545-F5F8-6DD5-8292-2079AD4957E2}"/>
          </ac:spMkLst>
        </pc:spChg>
        <pc:spChg chg="mod">
          <ac:chgData name="Wyatt Michael Watson" userId="S::wmw47@nau.edu::7d4ebdf7-9904-4cc3-927d-221c9f471ec8" providerId="AD" clId="Web-{33926345-C78A-417B-88D0-C3D35D7C621B}" dt="2022-11-08T18:14:30.377" v="244" actId="20577"/>
          <ac:spMkLst>
            <pc:docMk/>
            <pc:sldMk cId="2206497485" sldId="279"/>
            <ac:spMk id="14" creationId="{D7AF77D7-CF9C-0994-CD53-1B598DAA3682}"/>
          </ac:spMkLst>
        </pc:spChg>
        <pc:spChg chg="mod">
          <ac:chgData name="Wyatt Michael Watson" userId="S::wmw47@nau.edu::7d4ebdf7-9904-4cc3-927d-221c9f471ec8" providerId="AD" clId="Web-{33926345-C78A-417B-88D0-C3D35D7C621B}" dt="2022-11-08T18:05:54.986" v="26" actId="20577"/>
          <ac:spMkLst>
            <pc:docMk/>
            <pc:sldMk cId="2206497485" sldId="279"/>
            <ac:spMk id="17" creationId="{CFCFAF2E-FAB1-D280-A06B-48215A840C0B}"/>
          </ac:spMkLst>
        </pc:spChg>
        <pc:picChg chg="add mod">
          <ac:chgData name="Wyatt Michael Watson" userId="S::wmw47@nau.edu::7d4ebdf7-9904-4cc3-927d-221c9f471ec8" providerId="AD" clId="Web-{33926345-C78A-417B-88D0-C3D35D7C621B}" dt="2022-11-08T18:10:54.098" v="104" actId="1076"/>
          <ac:picMkLst>
            <pc:docMk/>
            <pc:sldMk cId="2206497485" sldId="279"/>
            <ac:picMk id="3" creationId="{5E0B9615-F241-B840-E2D2-F841AFB5C9B4}"/>
          </ac:picMkLst>
        </pc:picChg>
        <pc:picChg chg="mod">
          <ac:chgData name="Wyatt Michael Watson" userId="S::wmw47@nau.edu::7d4ebdf7-9904-4cc3-927d-221c9f471ec8" providerId="AD" clId="Web-{33926345-C78A-417B-88D0-C3D35D7C621B}" dt="2022-11-08T18:08:39.918" v="70" actId="1076"/>
          <ac:picMkLst>
            <pc:docMk/>
            <pc:sldMk cId="2206497485" sldId="279"/>
            <ac:picMk id="4" creationId="{6D78C0FB-D8CE-47CC-7357-C7F7762F6EC7}"/>
          </ac:picMkLst>
        </pc:picChg>
        <pc:picChg chg="mod">
          <ac:chgData name="Wyatt Michael Watson" userId="S::wmw47@nau.edu::7d4ebdf7-9904-4cc3-927d-221c9f471ec8" providerId="AD" clId="Web-{33926345-C78A-417B-88D0-C3D35D7C621B}" dt="2022-11-08T18:10:32.800" v="100" actId="1076"/>
          <ac:picMkLst>
            <pc:docMk/>
            <pc:sldMk cId="2206497485" sldId="279"/>
            <ac:picMk id="5" creationId="{D5497999-4245-4487-72E2-3E333C14C653}"/>
          </ac:picMkLst>
        </pc:picChg>
        <pc:picChg chg="add mod">
          <ac:chgData name="Wyatt Michael Watson" userId="S::wmw47@nau.edu::7d4ebdf7-9904-4cc3-927d-221c9f471ec8" providerId="AD" clId="Web-{33926345-C78A-417B-88D0-C3D35D7C621B}" dt="2022-11-08T18:10:54.130" v="106" actId="1076"/>
          <ac:picMkLst>
            <pc:docMk/>
            <pc:sldMk cId="2206497485" sldId="279"/>
            <ac:picMk id="11" creationId="{8E0073CA-5CB7-9575-AD8B-6701D03E1B90}"/>
          </ac:picMkLst>
        </pc:picChg>
      </pc:sldChg>
      <pc:sldChg chg="modSp">
        <pc:chgData name="Wyatt Michael Watson" userId="S::wmw47@nau.edu::7d4ebdf7-9904-4cc3-927d-221c9f471ec8" providerId="AD" clId="Web-{33926345-C78A-417B-88D0-C3D35D7C621B}" dt="2022-11-08T18:14:39.815" v="248" actId="20577"/>
        <pc:sldMkLst>
          <pc:docMk/>
          <pc:sldMk cId="47762624" sldId="282"/>
        </pc:sldMkLst>
        <pc:spChg chg="mod">
          <ac:chgData name="Wyatt Michael Watson" userId="S::wmw47@nau.edu::7d4ebdf7-9904-4cc3-927d-221c9f471ec8" providerId="AD" clId="Web-{33926345-C78A-417B-88D0-C3D35D7C621B}" dt="2022-11-08T18:14:39.815" v="248" actId="20577"/>
          <ac:spMkLst>
            <pc:docMk/>
            <pc:sldMk cId="47762624" sldId="282"/>
            <ac:spMk id="7" creationId="{612F1E6D-027A-FB2D-1BA8-5362C419AB96}"/>
          </ac:spMkLst>
        </pc:spChg>
      </pc:sldChg>
      <pc:sldChg chg="modSp">
        <pc:chgData name="Wyatt Michael Watson" userId="S::wmw47@nau.edu::7d4ebdf7-9904-4cc3-927d-221c9f471ec8" providerId="AD" clId="Web-{33926345-C78A-417B-88D0-C3D35D7C621B}" dt="2022-11-08T18:14:25.846" v="243" actId="20577"/>
        <pc:sldMkLst>
          <pc:docMk/>
          <pc:sldMk cId="805852874" sldId="295"/>
        </pc:sldMkLst>
        <pc:spChg chg="mod">
          <ac:chgData name="Wyatt Michael Watson" userId="S::wmw47@nau.edu::7d4ebdf7-9904-4cc3-927d-221c9f471ec8" providerId="AD" clId="Web-{33926345-C78A-417B-88D0-C3D35D7C621B}" dt="2022-11-08T18:04:16.371" v="7" actId="1076"/>
          <ac:spMkLst>
            <pc:docMk/>
            <pc:sldMk cId="805852874" sldId="295"/>
            <ac:spMk id="5" creationId="{C1E28324-7900-ECAB-49F1-D333C8A5E3D1}"/>
          </ac:spMkLst>
        </pc:spChg>
        <pc:spChg chg="mod">
          <ac:chgData name="Wyatt Michael Watson" userId="S::wmw47@nau.edu::7d4ebdf7-9904-4cc3-927d-221c9f471ec8" providerId="AD" clId="Web-{33926345-C78A-417B-88D0-C3D35D7C621B}" dt="2022-11-08T18:04:07.120" v="5" actId="1076"/>
          <ac:spMkLst>
            <pc:docMk/>
            <pc:sldMk cId="805852874" sldId="295"/>
            <ac:spMk id="6" creationId="{CCDF186C-CFEF-68AD-85F8-039FEEBFB091}"/>
          </ac:spMkLst>
        </pc:spChg>
        <pc:spChg chg="mod">
          <ac:chgData name="Wyatt Michael Watson" userId="S::wmw47@nau.edu::7d4ebdf7-9904-4cc3-927d-221c9f471ec8" providerId="AD" clId="Web-{33926345-C78A-417B-88D0-C3D35D7C621B}" dt="2022-11-08T18:14:25.846" v="243" actId="20577"/>
          <ac:spMkLst>
            <pc:docMk/>
            <pc:sldMk cId="805852874" sldId="295"/>
            <ac:spMk id="8" creationId="{A03259E5-C116-42F0-8EB8-6CE9A2B1F9BD}"/>
          </ac:spMkLst>
        </pc:spChg>
        <pc:picChg chg="mod">
          <ac:chgData name="Wyatt Michael Watson" userId="S::wmw47@nau.edu::7d4ebdf7-9904-4cc3-927d-221c9f471ec8" providerId="AD" clId="Web-{33926345-C78A-417B-88D0-C3D35D7C621B}" dt="2022-11-08T18:04:01.010" v="4" actId="1076"/>
          <ac:picMkLst>
            <pc:docMk/>
            <pc:sldMk cId="805852874" sldId="295"/>
            <ac:picMk id="4" creationId="{C973270C-E27E-5FD6-147D-1472701CE069}"/>
          </ac:picMkLst>
        </pc:picChg>
      </pc:sldChg>
    </pc:docChg>
  </pc:docChgLst>
  <pc:docChgLst>
    <pc:chgData name="Joshua Connor Hattaway" userId="S::jch467@nau.edu::cd8dd509-694e-450d-b3b9-fcbb32b42d5c" providerId="AD" clId="Web-{2E42EF53-0132-4C73-996A-938EBDBD218E}"/>
    <pc:docChg chg="modSld">
      <pc:chgData name="Joshua Connor Hattaway" userId="S::jch467@nau.edu::cd8dd509-694e-450d-b3b9-fcbb32b42d5c" providerId="AD" clId="Web-{2E42EF53-0132-4C73-996A-938EBDBD218E}" dt="2022-10-11T20:20:52.944" v="10" actId="20577"/>
      <pc:docMkLst>
        <pc:docMk/>
      </pc:docMkLst>
      <pc:sldChg chg="modSp">
        <pc:chgData name="Joshua Connor Hattaway" userId="S::jch467@nau.edu::cd8dd509-694e-450d-b3b9-fcbb32b42d5c" providerId="AD" clId="Web-{2E42EF53-0132-4C73-996A-938EBDBD218E}" dt="2022-10-11T20:20:52.944" v="10" actId="20577"/>
        <pc:sldMkLst>
          <pc:docMk/>
          <pc:sldMk cId="2566549405" sldId="280"/>
        </pc:sldMkLst>
        <pc:spChg chg="mod">
          <ac:chgData name="Joshua Connor Hattaway" userId="S::jch467@nau.edu::cd8dd509-694e-450d-b3b9-fcbb32b42d5c" providerId="AD" clId="Web-{2E42EF53-0132-4C73-996A-938EBDBD218E}" dt="2022-10-11T20:20:52.944" v="10" actId="20577"/>
          <ac:spMkLst>
            <pc:docMk/>
            <pc:sldMk cId="2566549405" sldId="280"/>
            <ac:spMk id="3" creationId="{741414C2-85BE-02BA-6B61-C8AF5DD72238}"/>
          </ac:spMkLst>
        </pc:spChg>
      </pc:sldChg>
    </pc:docChg>
  </pc:docChgLst>
  <pc:docChgLst>
    <pc:chgData name="Bryce Greenberg" userId="35f22195-bc5b-4701-b626-cebff0a3bda4" providerId="ADAL" clId="{53A86C77-F9F0-4C5A-8A98-EA19436D7261}"/>
    <pc:docChg chg="undo custSel addSld delSld modSld sldOrd">
      <pc:chgData name="Bryce Greenberg" userId="35f22195-bc5b-4701-b626-cebff0a3bda4" providerId="ADAL" clId="{53A86C77-F9F0-4C5A-8A98-EA19436D7261}" dt="2023-04-09T21:20:45.043" v="1467" actId="255"/>
      <pc:docMkLst>
        <pc:docMk/>
      </pc:docMkLst>
      <pc:sldChg chg="delSp modSp mod">
        <pc:chgData name="Bryce Greenberg" userId="35f22195-bc5b-4701-b626-cebff0a3bda4" providerId="ADAL" clId="{53A86C77-F9F0-4C5A-8A98-EA19436D7261}" dt="2023-04-09T16:34:41.478" v="619" actId="1076"/>
        <pc:sldMkLst>
          <pc:docMk/>
          <pc:sldMk cId="1185645407" sldId="302"/>
        </pc:sldMkLst>
        <pc:spChg chg="del">
          <ac:chgData name="Bryce Greenberg" userId="35f22195-bc5b-4701-b626-cebff0a3bda4" providerId="ADAL" clId="{53A86C77-F9F0-4C5A-8A98-EA19436D7261}" dt="2023-04-09T16:34:30.668" v="617" actId="21"/>
          <ac:spMkLst>
            <pc:docMk/>
            <pc:sldMk cId="1185645407" sldId="302"/>
            <ac:spMk id="7" creationId="{E2E43D5D-5494-083C-FB07-C6A51ADC7148}"/>
          </ac:spMkLst>
        </pc:spChg>
        <pc:spChg chg="del mod">
          <ac:chgData name="Bryce Greenberg" userId="35f22195-bc5b-4701-b626-cebff0a3bda4" providerId="ADAL" clId="{53A86C77-F9F0-4C5A-8A98-EA19436D7261}" dt="2023-04-09T16:34:27.406" v="616" actId="21"/>
          <ac:spMkLst>
            <pc:docMk/>
            <pc:sldMk cId="1185645407" sldId="302"/>
            <ac:spMk id="8" creationId="{01D19BA4-FF5C-A836-9A80-FCF69F70FF9B}"/>
          </ac:spMkLst>
        </pc:spChg>
        <pc:graphicFrameChg chg="mod">
          <ac:chgData name="Bryce Greenberg" userId="35f22195-bc5b-4701-b626-cebff0a3bda4" providerId="ADAL" clId="{53A86C77-F9F0-4C5A-8A98-EA19436D7261}" dt="2023-04-09T16:34:41.478" v="619" actId="1076"/>
          <ac:graphicFrameMkLst>
            <pc:docMk/>
            <pc:sldMk cId="1185645407" sldId="302"/>
            <ac:graphicFrameMk id="5" creationId="{61CC3056-63D7-46B4-375B-54703A0E3C6F}"/>
          </ac:graphicFrameMkLst>
        </pc:graphicFrameChg>
        <pc:picChg chg="del">
          <ac:chgData name="Bryce Greenberg" userId="35f22195-bc5b-4701-b626-cebff0a3bda4" providerId="ADAL" clId="{53A86C77-F9F0-4C5A-8A98-EA19436D7261}" dt="2023-04-09T16:34:32.207" v="618" actId="21"/>
          <ac:picMkLst>
            <pc:docMk/>
            <pc:sldMk cId="1185645407" sldId="302"/>
            <ac:picMk id="6" creationId="{ED753C89-7A6D-6B6F-DBED-30BC513FAF83}"/>
          </ac:picMkLst>
        </pc:picChg>
      </pc:sldChg>
      <pc:sldChg chg="modSp new mod ord">
        <pc:chgData name="Bryce Greenberg" userId="35f22195-bc5b-4701-b626-cebff0a3bda4" providerId="ADAL" clId="{53A86C77-F9F0-4C5A-8A98-EA19436D7261}" dt="2023-04-05T02:35:55.504" v="311" actId="27636"/>
        <pc:sldMkLst>
          <pc:docMk/>
          <pc:sldMk cId="2640531375" sldId="309"/>
        </pc:sldMkLst>
        <pc:spChg chg="mod">
          <ac:chgData name="Bryce Greenberg" userId="35f22195-bc5b-4701-b626-cebff0a3bda4" providerId="ADAL" clId="{53A86C77-F9F0-4C5A-8A98-EA19436D7261}" dt="2023-04-05T02:33:50.703" v="23" actId="20577"/>
          <ac:spMkLst>
            <pc:docMk/>
            <pc:sldMk cId="2640531375" sldId="309"/>
            <ac:spMk id="2" creationId="{8A50E00B-F317-6915-DC11-45E28A2BEAB1}"/>
          </ac:spMkLst>
        </pc:spChg>
        <pc:spChg chg="mod">
          <ac:chgData name="Bryce Greenberg" userId="35f22195-bc5b-4701-b626-cebff0a3bda4" providerId="ADAL" clId="{53A86C77-F9F0-4C5A-8A98-EA19436D7261}" dt="2023-04-05T02:35:55.504" v="311" actId="27636"/>
          <ac:spMkLst>
            <pc:docMk/>
            <pc:sldMk cId="2640531375" sldId="309"/>
            <ac:spMk id="3" creationId="{F11113E3-3AF1-9BA1-A244-183953366FA0}"/>
          </ac:spMkLst>
        </pc:spChg>
      </pc:sldChg>
      <pc:sldChg chg="new del">
        <pc:chgData name="Bryce Greenberg" userId="35f22195-bc5b-4701-b626-cebff0a3bda4" providerId="ADAL" clId="{53A86C77-F9F0-4C5A-8A98-EA19436D7261}" dt="2023-04-05T02:36:07.587" v="313" actId="2696"/>
        <pc:sldMkLst>
          <pc:docMk/>
          <pc:sldMk cId="2434165230" sldId="310"/>
        </pc:sldMkLst>
      </pc:sldChg>
      <pc:sldChg chg="addSp modSp mod">
        <pc:chgData name="Bryce Greenberg" userId="35f22195-bc5b-4701-b626-cebff0a3bda4" providerId="ADAL" clId="{53A86C77-F9F0-4C5A-8A98-EA19436D7261}" dt="2023-04-09T15:59:32.537" v="600" actId="14100"/>
        <pc:sldMkLst>
          <pc:docMk/>
          <pc:sldMk cId="3059202102" sldId="313"/>
        </pc:sldMkLst>
        <pc:spChg chg="mod">
          <ac:chgData name="Bryce Greenberg" userId="35f22195-bc5b-4701-b626-cebff0a3bda4" providerId="ADAL" clId="{53A86C77-F9F0-4C5A-8A98-EA19436D7261}" dt="2023-04-09T15:59:30.294" v="599" actId="1076"/>
          <ac:spMkLst>
            <pc:docMk/>
            <pc:sldMk cId="3059202102" sldId="313"/>
            <ac:spMk id="3" creationId="{47C9837E-DCF3-85EA-DC92-0D6AC298A750}"/>
          </ac:spMkLst>
        </pc:spChg>
        <pc:picChg chg="add mod">
          <ac:chgData name="Bryce Greenberg" userId="35f22195-bc5b-4701-b626-cebff0a3bda4" providerId="ADAL" clId="{53A86C77-F9F0-4C5A-8A98-EA19436D7261}" dt="2023-04-09T15:59:32.537" v="600" actId="14100"/>
          <ac:picMkLst>
            <pc:docMk/>
            <pc:sldMk cId="3059202102" sldId="313"/>
            <ac:picMk id="5" creationId="{AE2ACA8C-EC1D-21B6-1DD3-1BF5D516CBD8}"/>
          </ac:picMkLst>
        </pc:picChg>
      </pc:sldChg>
      <pc:sldChg chg="addSp delSp modSp mod">
        <pc:chgData name="Bryce Greenberg" userId="35f22195-bc5b-4701-b626-cebff0a3bda4" providerId="ADAL" clId="{53A86C77-F9F0-4C5A-8A98-EA19436D7261}" dt="2023-04-09T21:18:58.051" v="1458" actId="20577"/>
        <pc:sldMkLst>
          <pc:docMk/>
          <pc:sldMk cId="388280667" sldId="314"/>
        </pc:sldMkLst>
        <pc:spChg chg="mod">
          <ac:chgData name="Bryce Greenberg" userId="35f22195-bc5b-4701-b626-cebff0a3bda4" providerId="ADAL" clId="{53A86C77-F9F0-4C5A-8A98-EA19436D7261}" dt="2023-04-09T20:33:23.417" v="843" actId="1076"/>
          <ac:spMkLst>
            <pc:docMk/>
            <pc:sldMk cId="388280667" sldId="314"/>
            <ac:spMk id="2" creationId="{ACD64E56-2FEE-6CE6-08F2-A3143E32873B}"/>
          </ac:spMkLst>
        </pc:spChg>
        <pc:spChg chg="del mod">
          <ac:chgData name="Bryce Greenberg" userId="35f22195-bc5b-4701-b626-cebff0a3bda4" providerId="ADAL" clId="{53A86C77-F9F0-4C5A-8A98-EA19436D7261}" dt="2023-04-09T15:50:18.167" v="496" actId="21"/>
          <ac:spMkLst>
            <pc:docMk/>
            <pc:sldMk cId="388280667" sldId="314"/>
            <ac:spMk id="3" creationId="{4244C2B4-4206-2FD3-3CE9-E72B5E12AB98}"/>
          </ac:spMkLst>
        </pc:spChg>
        <pc:spChg chg="add mod">
          <ac:chgData name="Bryce Greenberg" userId="35f22195-bc5b-4701-b626-cebff0a3bda4" providerId="ADAL" clId="{53A86C77-F9F0-4C5A-8A98-EA19436D7261}" dt="2023-04-09T21:13:29.592" v="1027" actId="1076"/>
          <ac:spMkLst>
            <pc:docMk/>
            <pc:sldMk cId="388280667" sldId="314"/>
            <ac:spMk id="3" creationId="{BC250944-D6A1-3C21-1B46-92478C972BD2}"/>
          </ac:spMkLst>
        </pc:spChg>
        <pc:spChg chg="add mod">
          <ac:chgData name="Bryce Greenberg" userId="35f22195-bc5b-4701-b626-cebff0a3bda4" providerId="ADAL" clId="{53A86C77-F9F0-4C5A-8A98-EA19436D7261}" dt="2023-04-09T21:14:31.771" v="1073" actId="1076"/>
          <ac:spMkLst>
            <pc:docMk/>
            <pc:sldMk cId="388280667" sldId="314"/>
            <ac:spMk id="4" creationId="{662076B1-2DEF-6ECE-DA90-AA3CF1A5FA6B}"/>
          </ac:spMkLst>
        </pc:spChg>
        <pc:spChg chg="add mod">
          <ac:chgData name="Bryce Greenberg" userId="35f22195-bc5b-4701-b626-cebff0a3bda4" providerId="ADAL" clId="{53A86C77-F9F0-4C5A-8A98-EA19436D7261}" dt="2023-04-09T21:14:45.497" v="1096" actId="1076"/>
          <ac:spMkLst>
            <pc:docMk/>
            <pc:sldMk cId="388280667" sldId="314"/>
            <ac:spMk id="5" creationId="{ADA3112A-A16E-2A45-3A48-82508D647B8D}"/>
          </ac:spMkLst>
        </pc:spChg>
        <pc:spChg chg="add del mod">
          <ac:chgData name="Bryce Greenberg" userId="35f22195-bc5b-4701-b626-cebff0a3bda4" providerId="ADAL" clId="{53A86C77-F9F0-4C5A-8A98-EA19436D7261}" dt="2023-04-09T21:01:09.198" v="925" actId="478"/>
          <ac:spMkLst>
            <pc:docMk/>
            <pc:sldMk cId="388280667" sldId="314"/>
            <ac:spMk id="6" creationId="{859A6200-5295-8B90-2B4B-AB01BE717E45}"/>
          </ac:spMkLst>
        </pc:spChg>
        <pc:spChg chg="add mod">
          <ac:chgData name="Bryce Greenberg" userId="35f22195-bc5b-4701-b626-cebff0a3bda4" providerId="ADAL" clId="{53A86C77-F9F0-4C5A-8A98-EA19436D7261}" dt="2023-04-09T21:15:45.533" v="1185" actId="1076"/>
          <ac:spMkLst>
            <pc:docMk/>
            <pc:sldMk cId="388280667" sldId="314"/>
            <ac:spMk id="7" creationId="{8D831EA5-4A35-B038-0E0E-C5D115A103B4}"/>
          </ac:spMkLst>
        </pc:spChg>
        <pc:spChg chg="add mod">
          <ac:chgData name="Bryce Greenberg" userId="35f22195-bc5b-4701-b626-cebff0a3bda4" providerId="ADAL" clId="{53A86C77-F9F0-4C5A-8A98-EA19436D7261}" dt="2023-04-09T21:16:06.204" v="1254" actId="20577"/>
          <ac:spMkLst>
            <pc:docMk/>
            <pc:sldMk cId="388280667" sldId="314"/>
            <ac:spMk id="9" creationId="{BBE7CB71-0FA0-BB9A-1154-F0FE3D489912}"/>
          </ac:spMkLst>
        </pc:spChg>
        <pc:spChg chg="add mod">
          <ac:chgData name="Bryce Greenberg" userId="35f22195-bc5b-4701-b626-cebff0a3bda4" providerId="ADAL" clId="{53A86C77-F9F0-4C5A-8A98-EA19436D7261}" dt="2023-04-09T21:18:58.051" v="1458" actId="20577"/>
          <ac:spMkLst>
            <pc:docMk/>
            <pc:sldMk cId="388280667" sldId="314"/>
            <ac:spMk id="11" creationId="{1EF54CE9-3192-B385-1391-8676AE6319A8}"/>
          </ac:spMkLst>
        </pc:spChg>
        <pc:spChg chg="add del mod">
          <ac:chgData name="Bryce Greenberg" userId="35f22195-bc5b-4701-b626-cebff0a3bda4" providerId="ADAL" clId="{53A86C77-F9F0-4C5A-8A98-EA19436D7261}" dt="2023-04-09T21:11:38.452" v="976" actId="478"/>
          <ac:spMkLst>
            <pc:docMk/>
            <pc:sldMk cId="388280667" sldId="314"/>
            <ac:spMk id="14" creationId="{FD01BDDE-949B-BDB6-A143-6987BD3D5938}"/>
          </ac:spMkLst>
        </pc:spChg>
        <pc:spChg chg="add del mod">
          <ac:chgData name="Bryce Greenberg" userId="35f22195-bc5b-4701-b626-cebff0a3bda4" providerId="ADAL" clId="{53A86C77-F9F0-4C5A-8A98-EA19436D7261}" dt="2023-04-09T15:49:18.317" v="452" actId="767"/>
          <ac:spMkLst>
            <pc:docMk/>
            <pc:sldMk cId="388280667" sldId="314"/>
            <ac:spMk id="15" creationId="{96E31F1F-9762-8CE4-91C1-12538862E3FD}"/>
          </ac:spMkLst>
        </pc:spChg>
        <pc:spChg chg="del">
          <ac:chgData name="Bryce Greenberg" userId="35f22195-bc5b-4701-b626-cebff0a3bda4" providerId="ADAL" clId="{53A86C77-F9F0-4C5A-8A98-EA19436D7261}" dt="2023-04-09T21:18:47.354" v="1455" actId="478"/>
          <ac:spMkLst>
            <pc:docMk/>
            <pc:sldMk cId="388280667" sldId="314"/>
            <ac:spMk id="15" creationId="{CBF56923-00E5-C32D-49E2-88488F04C833}"/>
          </ac:spMkLst>
        </pc:spChg>
        <pc:spChg chg="add del mod">
          <ac:chgData name="Bryce Greenberg" userId="35f22195-bc5b-4701-b626-cebff0a3bda4" providerId="ADAL" clId="{53A86C77-F9F0-4C5A-8A98-EA19436D7261}" dt="2023-04-09T15:49:17.852" v="451" actId="767"/>
          <ac:spMkLst>
            <pc:docMk/>
            <pc:sldMk cId="388280667" sldId="314"/>
            <ac:spMk id="16" creationId="{81FFAB66-4B46-1D77-8CF2-3FB267F88F0A}"/>
          </ac:spMkLst>
        </pc:spChg>
        <pc:spChg chg="add del mod">
          <ac:chgData name="Bryce Greenberg" userId="35f22195-bc5b-4701-b626-cebff0a3bda4" providerId="ADAL" clId="{53A86C77-F9F0-4C5A-8A98-EA19436D7261}" dt="2023-04-09T20:24:15.660" v="713" actId="21"/>
          <ac:spMkLst>
            <pc:docMk/>
            <pc:sldMk cId="388280667" sldId="314"/>
            <ac:spMk id="17" creationId="{2B0343A4-C90A-D7C2-BA9B-A78466B45916}"/>
          </ac:spMkLst>
        </pc:spChg>
        <pc:spChg chg="add del mod">
          <ac:chgData name="Bryce Greenberg" userId="35f22195-bc5b-4701-b626-cebff0a3bda4" providerId="ADAL" clId="{53A86C77-F9F0-4C5A-8A98-EA19436D7261}" dt="2023-04-09T21:02:01.962" v="939" actId="478"/>
          <ac:spMkLst>
            <pc:docMk/>
            <pc:sldMk cId="388280667" sldId="314"/>
            <ac:spMk id="18" creationId="{D1D5F350-237E-F03F-AA0E-5A9F8D5852AE}"/>
          </ac:spMkLst>
        </pc:spChg>
        <pc:spChg chg="add del mod">
          <ac:chgData name="Bryce Greenberg" userId="35f22195-bc5b-4701-b626-cebff0a3bda4" providerId="ADAL" clId="{53A86C77-F9F0-4C5A-8A98-EA19436D7261}" dt="2023-04-09T21:10:36.799" v="967" actId="478"/>
          <ac:spMkLst>
            <pc:docMk/>
            <pc:sldMk cId="388280667" sldId="314"/>
            <ac:spMk id="19" creationId="{5F8BDA97-DA5C-83AE-8BEA-5302E8E71CB3}"/>
          </ac:spMkLst>
        </pc:spChg>
        <pc:spChg chg="del">
          <ac:chgData name="Bryce Greenberg" userId="35f22195-bc5b-4701-b626-cebff0a3bda4" providerId="ADAL" clId="{53A86C77-F9F0-4C5A-8A98-EA19436D7261}" dt="2023-04-09T21:18:51.882" v="1456" actId="478"/>
          <ac:spMkLst>
            <pc:docMk/>
            <pc:sldMk cId="388280667" sldId="314"/>
            <ac:spMk id="19" creationId="{80F47D9A-5632-0291-6A01-603D4FCCF6CF}"/>
          </ac:spMkLst>
        </pc:spChg>
        <pc:spChg chg="add del mod">
          <ac:chgData name="Bryce Greenberg" userId="35f22195-bc5b-4701-b626-cebff0a3bda4" providerId="ADAL" clId="{53A86C77-F9F0-4C5A-8A98-EA19436D7261}" dt="2023-04-09T15:50:25.059" v="497" actId="21"/>
          <ac:spMkLst>
            <pc:docMk/>
            <pc:sldMk cId="388280667" sldId="314"/>
            <ac:spMk id="20" creationId="{2C5A2DA4-E68F-C192-2514-B6A0102D01AD}"/>
          </ac:spMkLst>
        </pc:spChg>
        <pc:spChg chg="del">
          <ac:chgData name="Bryce Greenberg" userId="35f22195-bc5b-4701-b626-cebff0a3bda4" providerId="ADAL" clId="{53A86C77-F9F0-4C5A-8A98-EA19436D7261}" dt="2023-04-09T21:18:55.043" v="1457" actId="478"/>
          <ac:spMkLst>
            <pc:docMk/>
            <pc:sldMk cId="388280667" sldId="314"/>
            <ac:spMk id="20" creationId="{E79716FC-71BD-4203-5C8C-AFE934823CE1}"/>
          </ac:spMkLst>
        </pc:spChg>
        <pc:spChg chg="add del mod">
          <ac:chgData name="Bryce Greenberg" userId="35f22195-bc5b-4701-b626-cebff0a3bda4" providerId="ADAL" clId="{53A86C77-F9F0-4C5A-8A98-EA19436D7261}" dt="2023-04-09T20:26:47.135" v="720" actId="21"/>
          <ac:spMkLst>
            <pc:docMk/>
            <pc:sldMk cId="388280667" sldId="314"/>
            <ac:spMk id="23" creationId="{B3CB693A-C663-1E8C-A3E1-E82FC174575E}"/>
          </ac:spMkLst>
        </pc:spChg>
        <pc:picChg chg="del">
          <ac:chgData name="Bryce Greenberg" userId="35f22195-bc5b-4701-b626-cebff0a3bda4" providerId="ADAL" clId="{53A86C77-F9F0-4C5A-8A98-EA19436D7261}" dt="2023-04-09T21:00:50.403" v="921" actId="478"/>
          <ac:picMkLst>
            <pc:docMk/>
            <pc:sldMk cId="388280667" sldId="314"/>
            <ac:picMk id="3" creationId="{2DBD0FEF-670B-3192-7D82-BBF0B930BBD6}"/>
          </ac:picMkLst>
        </pc:picChg>
        <pc:picChg chg="add mod">
          <ac:chgData name="Bryce Greenberg" userId="35f22195-bc5b-4701-b626-cebff0a3bda4" providerId="ADAL" clId="{53A86C77-F9F0-4C5A-8A98-EA19436D7261}" dt="2023-04-09T20:34:10.080" v="853" actId="14100"/>
          <ac:picMkLst>
            <pc:docMk/>
            <pc:sldMk cId="388280667" sldId="314"/>
            <ac:picMk id="4" creationId="{379F570D-CA88-2829-1ECE-4F085F5322AE}"/>
          </ac:picMkLst>
        </pc:picChg>
        <pc:picChg chg="del">
          <ac:chgData name="Bryce Greenberg" userId="35f22195-bc5b-4701-b626-cebff0a3bda4" providerId="ADAL" clId="{53A86C77-F9F0-4C5A-8A98-EA19436D7261}" dt="2023-04-09T21:01:24.038" v="926" actId="478"/>
          <ac:picMkLst>
            <pc:docMk/>
            <pc:sldMk cId="388280667" sldId="314"/>
            <ac:picMk id="4" creationId="{4BC5263E-9486-EFC6-92F9-E6471CA2B593}"/>
          </ac:picMkLst>
        </pc:picChg>
        <pc:picChg chg="add del mod">
          <ac:chgData name="Bryce Greenberg" userId="35f22195-bc5b-4701-b626-cebff0a3bda4" providerId="ADAL" clId="{53A86C77-F9F0-4C5A-8A98-EA19436D7261}" dt="2023-04-09T21:01:32.391" v="929" actId="478"/>
          <ac:picMkLst>
            <pc:docMk/>
            <pc:sldMk cId="388280667" sldId="314"/>
            <ac:picMk id="5" creationId="{8D201FF0-B17B-E192-FFB6-8E2E3ABB696F}"/>
          </ac:picMkLst>
        </pc:picChg>
        <pc:picChg chg="del">
          <ac:chgData name="Bryce Greenberg" userId="35f22195-bc5b-4701-b626-cebff0a3bda4" providerId="ADAL" clId="{53A86C77-F9F0-4C5A-8A98-EA19436D7261}" dt="2023-04-09T21:12:23.560" v="985" actId="478"/>
          <ac:picMkLst>
            <pc:docMk/>
            <pc:sldMk cId="388280667" sldId="314"/>
            <ac:picMk id="6" creationId="{C05A31E0-3DA2-32D0-C31B-1A072C5DE6A0}"/>
          </ac:picMkLst>
        </pc:picChg>
        <pc:picChg chg="add del mod">
          <ac:chgData name="Bryce Greenberg" userId="35f22195-bc5b-4701-b626-cebff0a3bda4" providerId="ADAL" clId="{53A86C77-F9F0-4C5A-8A98-EA19436D7261}" dt="2023-04-09T21:01:36.487" v="932" actId="478"/>
          <ac:picMkLst>
            <pc:docMk/>
            <pc:sldMk cId="388280667" sldId="314"/>
            <ac:picMk id="7" creationId="{9176F53F-6751-DA03-D81E-D05CB2AED304}"/>
          </ac:picMkLst>
        </pc:picChg>
        <pc:picChg chg="add del mod">
          <ac:chgData name="Bryce Greenberg" userId="35f22195-bc5b-4701-b626-cebff0a3bda4" providerId="ADAL" clId="{53A86C77-F9F0-4C5A-8A98-EA19436D7261}" dt="2023-04-09T21:01:35.896" v="931" actId="478"/>
          <ac:picMkLst>
            <pc:docMk/>
            <pc:sldMk cId="388280667" sldId="314"/>
            <ac:picMk id="9" creationId="{E6C5B382-F610-576B-B3CD-57FC8628ED90}"/>
          </ac:picMkLst>
        </pc:picChg>
        <pc:picChg chg="del">
          <ac:chgData name="Bryce Greenberg" userId="35f22195-bc5b-4701-b626-cebff0a3bda4" providerId="ADAL" clId="{53A86C77-F9F0-4C5A-8A98-EA19436D7261}" dt="2023-04-09T21:12:22.623" v="984" actId="478"/>
          <ac:picMkLst>
            <pc:docMk/>
            <pc:sldMk cId="388280667" sldId="314"/>
            <ac:picMk id="10" creationId="{1A532D3F-1A06-7234-126A-A0D6DACA3574}"/>
          </ac:picMkLst>
        </pc:picChg>
        <pc:picChg chg="add del mod">
          <ac:chgData name="Bryce Greenberg" userId="35f22195-bc5b-4701-b626-cebff0a3bda4" providerId="ADAL" clId="{53A86C77-F9F0-4C5A-8A98-EA19436D7261}" dt="2023-04-09T20:28:44.062" v="766" actId="22"/>
          <ac:picMkLst>
            <pc:docMk/>
            <pc:sldMk cId="388280667" sldId="314"/>
            <ac:picMk id="10" creationId="{9C9978F3-225B-8BD5-95F6-372CDFD14716}"/>
          </ac:picMkLst>
        </pc:picChg>
        <pc:picChg chg="add del mod">
          <ac:chgData name="Bryce Greenberg" userId="35f22195-bc5b-4701-b626-cebff0a3bda4" providerId="ADAL" clId="{53A86C77-F9F0-4C5A-8A98-EA19436D7261}" dt="2023-04-09T21:01:28.287" v="927" actId="478"/>
          <ac:picMkLst>
            <pc:docMk/>
            <pc:sldMk cId="388280667" sldId="314"/>
            <ac:picMk id="11" creationId="{5A6E7E2A-0943-19D6-442A-CB79FF9FB65D}"/>
          </ac:picMkLst>
        </pc:picChg>
        <pc:picChg chg="mod">
          <ac:chgData name="Bryce Greenberg" userId="35f22195-bc5b-4701-b626-cebff0a3bda4" providerId="ADAL" clId="{53A86C77-F9F0-4C5A-8A98-EA19436D7261}" dt="2023-04-09T21:02:16.937" v="944" actId="14100"/>
          <ac:picMkLst>
            <pc:docMk/>
            <pc:sldMk cId="388280667" sldId="314"/>
            <ac:picMk id="12" creationId="{379F570D-CA88-2829-1ECE-4F085F5322AE}"/>
          </ac:picMkLst>
        </pc:picChg>
        <pc:picChg chg="add mod">
          <ac:chgData name="Bryce Greenberg" userId="35f22195-bc5b-4701-b626-cebff0a3bda4" providerId="ADAL" clId="{53A86C77-F9F0-4C5A-8A98-EA19436D7261}" dt="2023-04-09T21:02:23.586" v="947" actId="1076"/>
          <ac:picMkLst>
            <pc:docMk/>
            <pc:sldMk cId="388280667" sldId="314"/>
            <ac:picMk id="13" creationId="{C006F5F5-4CC7-47AB-8CE6-DFFCA376248B}"/>
          </ac:picMkLst>
        </pc:picChg>
        <pc:picChg chg="add mod">
          <ac:chgData name="Bryce Greenberg" userId="35f22195-bc5b-4701-b626-cebff0a3bda4" providerId="ADAL" clId="{53A86C77-F9F0-4C5A-8A98-EA19436D7261}" dt="2023-04-09T21:04:34.031" v="963" actId="1076"/>
          <ac:picMkLst>
            <pc:docMk/>
            <pc:sldMk cId="388280667" sldId="314"/>
            <ac:picMk id="15" creationId="{AB8200DE-571E-1D57-C93C-1D3D878B702B}"/>
          </ac:picMkLst>
        </pc:picChg>
        <pc:picChg chg="add del">
          <ac:chgData name="Bryce Greenberg" userId="35f22195-bc5b-4701-b626-cebff0a3bda4" providerId="ADAL" clId="{53A86C77-F9F0-4C5A-8A98-EA19436D7261}" dt="2023-04-09T20:32:57.163" v="797"/>
          <ac:picMkLst>
            <pc:docMk/>
            <pc:sldMk cId="388280667" sldId="314"/>
            <ac:picMk id="16" creationId="{2CEFFF75-45A9-E347-62BF-CD93BFFEC457}"/>
          </ac:picMkLst>
        </pc:picChg>
        <pc:picChg chg="add mod">
          <ac:chgData name="Bryce Greenberg" userId="35f22195-bc5b-4701-b626-cebff0a3bda4" providerId="ADAL" clId="{53A86C77-F9F0-4C5A-8A98-EA19436D7261}" dt="2023-04-09T21:11:03.201" v="975" actId="1076"/>
          <ac:picMkLst>
            <pc:docMk/>
            <pc:sldMk cId="388280667" sldId="314"/>
            <ac:picMk id="16" creationId="{EE945C5E-20F4-C361-294A-A46F81F4EE9E}"/>
          </ac:picMkLst>
        </pc:picChg>
        <pc:picChg chg="add mod">
          <ac:chgData name="Bryce Greenberg" userId="35f22195-bc5b-4701-b626-cebff0a3bda4" providerId="ADAL" clId="{53A86C77-F9F0-4C5A-8A98-EA19436D7261}" dt="2023-04-09T21:12:02.853" v="983" actId="1076"/>
          <ac:picMkLst>
            <pc:docMk/>
            <pc:sldMk cId="388280667" sldId="314"/>
            <ac:picMk id="20" creationId="{80524611-5B92-F65A-0A4D-930C8A2E06C3}"/>
          </ac:picMkLst>
        </pc:picChg>
        <pc:picChg chg="add del mod">
          <ac:chgData name="Bryce Greenberg" userId="35f22195-bc5b-4701-b626-cebff0a3bda4" providerId="ADAL" clId="{53A86C77-F9F0-4C5A-8A98-EA19436D7261}" dt="2023-04-09T21:02:25.124" v="948" actId="1076"/>
          <ac:picMkLst>
            <pc:docMk/>
            <pc:sldMk cId="388280667" sldId="314"/>
            <ac:picMk id="22" creationId="{CE80DD7C-61D1-450E-43E8-4649FF581A73}"/>
          </ac:picMkLst>
        </pc:picChg>
      </pc:sldChg>
      <pc:sldChg chg="addSp delSp modSp mod">
        <pc:chgData name="Bryce Greenberg" userId="35f22195-bc5b-4701-b626-cebff0a3bda4" providerId="ADAL" clId="{53A86C77-F9F0-4C5A-8A98-EA19436D7261}" dt="2023-04-09T21:02:47.334" v="950" actId="478"/>
        <pc:sldMkLst>
          <pc:docMk/>
          <pc:sldMk cId="590545061" sldId="315"/>
        </pc:sldMkLst>
        <pc:spChg chg="mod">
          <ac:chgData name="Bryce Greenberg" userId="35f22195-bc5b-4701-b626-cebff0a3bda4" providerId="ADAL" clId="{53A86C77-F9F0-4C5A-8A98-EA19436D7261}" dt="2023-04-09T20:35:15.144" v="872" actId="1076"/>
          <ac:spMkLst>
            <pc:docMk/>
            <pc:sldMk cId="590545061" sldId="315"/>
            <ac:spMk id="2" creationId="{FEB1736F-C304-EE4C-E0A0-2296947A2F2C}"/>
          </ac:spMkLst>
        </pc:spChg>
        <pc:spChg chg="del mod">
          <ac:chgData name="Bryce Greenberg" userId="35f22195-bc5b-4701-b626-cebff0a3bda4" providerId="ADAL" clId="{53A86C77-F9F0-4C5A-8A98-EA19436D7261}" dt="2023-04-09T20:41:59.019" v="910" actId="478"/>
          <ac:spMkLst>
            <pc:docMk/>
            <pc:sldMk cId="590545061" sldId="315"/>
            <ac:spMk id="3" creationId="{94FDACAE-2B1C-D289-F0BA-61E6E44A83D5}"/>
          </ac:spMkLst>
        </pc:spChg>
        <pc:spChg chg="add del mod">
          <ac:chgData name="Bryce Greenberg" userId="35f22195-bc5b-4701-b626-cebff0a3bda4" providerId="ADAL" clId="{53A86C77-F9F0-4C5A-8A98-EA19436D7261}" dt="2023-04-09T20:42:05.394" v="911" actId="478"/>
          <ac:spMkLst>
            <pc:docMk/>
            <pc:sldMk cId="590545061" sldId="315"/>
            <ac:spMk id="8" creationId="{6C8EB817-4AFB-88D1-BA32-A32D2DDD9048}"/>
          </ac:spMkLst>
        </pc:spChg>
        <pc:picChg chg="add del mod">
          <ac:chgData name="Bryce Greenberg" userId="35f22195-bc5b-4701-b626-cebff0a3bda4" providerId="ADAL" clId="{53A86C77-F9F0-4C5A-8A98-EA19436D7261}" dt="2023-04-09T21:00:40.875" v="920" actId="478"/>
          <ac:picMkLst>
            <pc:docMk/>
            <pc:sldMk cId="590545061" sldId="315"/>
            <ac:picMk id="4" creationId="{B405FBF1-9EA9-2E40-3C09-46F186F227F6}"/>
          </ac:picMkLst>
        </pc:picChg>
        <pc:picChg chg="add mod">
          <ac:chgData name="Bryce Greenberg" userId="35f22195-bc5b-4701-b626-cebff0a3bda4" providerId="ADAL" clId="{53A86C77-F9F0-4C5A-8A98-EA19436D7261}" dt="2023-04-09T15:43:59.143" v="377" actId="1076"/>
          <ac:picMkLst>
            <pc:docMk/>
            <pc:sldMk cId="590545061" sldId="315"/>
            <ac:picMk id="5" creationId="{A5FE3510-F83E-D90B-0958-321A1B40639C}"/>
          </ac:picMkLst>
        </pc:picChg>
        <pc:picChg chg="del">
          <ac:chgData name="Bryce Greenberg" userId="35f22195-bc5b-4701-b626-cebff0a3bda4" providerId="ADAL" clId="{53A86C77-F9F0-4C5A-8A98-EA19436D7261}" dt="2023-04-09T21:02:47.334" v="950" actId="478"/>
          <ac:picMkLst>
            <pc:docMk/>
            <pc:sldMk cId="590545061" sldId="315"/>
            <ac:picMk id="6" creationId="{B11717C7-A700-B220-D726-497399DBDA97}"/>
          </ac:picMkLst>
        </pc:picChg>
        <pc:picChg chg="add mod">
          <ac:chgData name="Bryce Greenberg" userId="35f22195-bc5b-4701-b626-cebff0a3bda4" providerId="ADAL" clId="{53A86C77-F9F0-4C5A-8A98-EA19436D7261}" dt="2023-04-09T15:44:02.838" v="378" actId="1076"/>
          <ac:picMkLst>
            <pc:docMk/>
            <pc:sldMk cId="590545061" sldId="315"/>
            <ac:picMk id="7" creationId="{34DCF117-132E-E2EC-B2F8-FBC43882CBC1}"/>
          </ac:picMkLst>
        </pc:picChg>
        <pc:picChg chg="add mod">
          <ac:chgData name="Bryce Greenberg" userId="35f22195-bc5b-4701-b626-cebff0a3bda4" providerId="ADAL" clId="{53A86C77-F9F0-4C5A-8A98-EA19436D7261}" dt="2023-04-09T20:35:26.891" v="874" actId="1076"/>
          <ac:picMkLst>
            <pc:docMk/>
            <pc:sldMk cId="590545061" sldId="315"/>
            <ac:picMk id="9" creationId="{99CA1086-B2D9-28C8-734D-4B6577FEA684}"/>
          </ac:picMkLst>
        </pc:picChg>
        <pc:picChg chg="add mod">
          <ac:chgData name="Bryce Greenberg" userId="35f22195-bc5b-4701-b626-cebff0a3bda4" providerId="ADAL" clId="{53A86C77-F9F0-4C5A-8A98-EA19436D7261}" dt="2023-04-09T20:42:36.278" v="919" actId="1076"/>
          <ac:picMkLst>
            <pc:docMk/>
            <pc:sldMk cId="590545061" sldId="315"/>
            <ac:picMk id="11" creationId="{B11717C7-A700-B220-D726-497399DBDA97}"/>
          </ac:picMkLst>
        </pc:picChg>
      </pc:sldChg>
      <pc:sldChg chg="addSp delSp modSp mod setBg">
        <pc:chgData name="Bryce Greenberg" userId="35f22195-bc5b-4701-b626-cebff0a3bda4" providerId="ADAL" clId="{53A86C77-F9F0-4C5A-8A98-EA19436D7261}" dt="2023-04-09T21:20:45.043" v="1467" actId="255"/>
        <pc:sldMkLst>
          <pc:docMk/>
          <pc:sldMk cId="3495628061" sldId="316"/>
        </pc:sldMkLst>
        <pc:spChg chg="mod">
          <ac:chgData name="Bryce Greenberg" userId="35f22195-bc5b-4701-b626-cebff0a3bda4" providerId="ADAL" clId="{53A86C77-F9F0-4C5A-8A98-EA19436D7261}" dt="2023-04-09T20:38:33.426" v="905" actId="26606"/>
          <ac:spMkLst>
            <pc:docMk/>
            <pc:sldMk cId="3495628061" sldId="316"/>
            <ac:spMk id="2" creationId="{7FFCA004-2F5B-1FD8-5D6D-A966313A4FD1}"/>
          </ac:spMkLst>
        </pc:spChg>
        <pc:spChg chg="add del mod">
          <ac:chgData name="Bryce Greenberg" userId="35f22195-bc5b-4701-b626-cebff0a3bda4" providerId="ADAL" clId="{53A86C77-F9F0-4C5A-8A98-EA19436D7261}" dt="2023-04-09T21:03:07.594" v="952" actId="478"/>
          <ac:spMkLst>
            <pc:docMk/>
            <pc:sldMk cId="3495628061" sldId="316"/>
            <ac:spMk id="3" creationId="{DEC2F398-0809-E460-8C9F-A7AB7BD426A0}"/>
          </ac:spMkLst>
        </pc:spChg>
        <pc:spChg chg="add del mod">
          <ac:chgData name="Bryce Greenberg" userId="35f22195-bc5b-4701-b626-cebff0a3bda4" providerId="ADAL" clId="{53A86C77-F9F0-4C5A-8A98-EA19436D7261}" dt="2023-04-09T21:03:12.016" v="953" actId="478"/>
          <ac:spMkLst>
            <pc:docMk/>
            <pc:sldMk cId="3495628061" sldId="316"/>
            <ac:spMk id="7" creationId="{85DAC6F0-8497-DC32-2E99-E909BC330454}"/>
          </ac:spMkLst>
        </pc:spChg>
        <pc:spChg chg="add del">
          <ac:chgData name="Bryce Greenberg" userId="35f22195-bc5b-4701-b626-cebff0a3bda4" providerId="ADAL" clId="{53A86C77-F9F0-4C5A-8A98-EA19436D7261}" dt="2023-04-09T20:38:33.426" v="905" actId="26606"/>
          <ac:spMkLst>
            <pc:docMk/>
            <pc:sldMk cId="3495628061" sldId="316"/>
            <ac:spMk id="10" creationId="{6B0479F5-59EA-43F3-BAFC-2606376EB662}"/>
          </ac:spMkLst>
        </pc:spChg>
        <pc:graphicFrameChg chg="add del">
          <ac:chgData name="Bryce Greenberg" userId="35f22195-bc5b-4701-b626-cebff0a3bda4" providerId="ADAL" clId="{53A86C77-F9F0-4C5A-8A98-EA19436D7261}" dt="2023-04-09T20:38:31.079" v="903" actId="26606"/>
          <ac:graphicFrameMkLst>
            <pc:docMk/>
            <pc:sldMk cId="3495628061" sldId="316"/>
            <ac:graphicFrameMk id="6" creationId="{E62A34B1-0B4C-2DDC-072A-CF247774FB13}"/>
          </ac:graphicFrameMkLst>
        </pc:graphicFrameChg>
        <pc:graphicFrameChg chg="add del">
          <ac:chgData name="Bryce Greenberg" userId="35f22195-bc5b-4701-b626-cebff0a3bda4" providerId="ADAL" clId="{53A86C77-F9F0-4C5A-8A98-EA19436D7261}" dt="2023-04-09T20:38:33.426" v="905" actId="26606"/>
          <ac:graphicFrameMkLst>
            <pc:docMk/>
            <pc:sldMk cId="3495628061" sldId="316"/>
            <ac:graphicFrameMk id="8" creationId="{FCA88572-DB22-B393-D339-EDEA4C51A6BD}"/>
          </ac:graphicFrameMkLst>
        </pc:graphicFrameChg>
        <pc:graphicFrameChg chg="add del">
          <ac:chgData name="Bryce Greenberg" userId="35f22195-bc5b-4701-b626-cebff0a3bda4" providerId="ADAL" clId="{53A86C77-F9F0-4C5A-8A98-EA19436D7261}" dt="2023-04-09T20:38:38.530" v="907" actId="26606"/>
          <ac:graphicFrameMkLst>
            <pc:docMk/>
            <pc:sldMk cId="3495628061" sldId="316"/>
            <ac:graphicFrameMk id="12" creationId="{4F5E1E04-E1A1-B2DE-8889-EDE987AC70AC}"/>
          </ac:graphicFrameMkLst>
        </pc:graphicFrameChg>
        <pc:graphicFrameChg chg="add mod">
          <ac:chgData name="Bryce Greenberg" userId="35f22195-bc5b-4701-b626-cebff0a3bda4" providerId="ADAL" clId="{53A86C77-F9F0-4C5A-8A98-EA19436D7261}" dt="2023-04-09T21:20:45.043" v="1467" actId="255"/>
          <ac:graphicFrameMkLst>
            <pc:docMk/>
            <pc:sldMk cId="3495628061" sldId="316"/>
            <ac:graphicFrameMk id="14" creationId="{E62A34B1-0B4C-2DDC-072A-CF247774FB13}"/>
          </ac:graphicFrameMkLst>
        </pc:graphicFrameChg>
        <pc:picChg chg="add del mod">
          <ac:chgData name="Bryce Greenberg" userId="35f22195-bc5b-4701-b626-cebff0a3bda4" providerId="ADAL" clId="{53A86C77-F9F0-4C5A-8A98-EA19436D7261}" dt="2023-04-09T21:03:01.759" v="951" actId="478"/>
          <ac:picMkLst>
            <pc:docMk/>
            <pc:sldMk cId="3495628061" sldId="316"/>
            <ac:picMk id="4" creationId="{C575C32A-7D8D-7D15-A4B8-364EE70D05C5}"/>
          </ac:picMkLst>
        </pc:picChg>
      </pc:sldChg>
      <pc:sldChg chg="modSp new mod ord">
        <pc:chgData name="Bryce Greenberg" userId="35f22195-bc5b-4701-b626-cebff0a3bda4" providerId="ADAL" clId="{53A86C77-F9F0-4C5A-8A98-EA19436D7261}" dt="2023-04-09T15:34:29.717" v="361" actId="20577"/>
        <pc:sldMkLst>
          <pc:docMk/>
          <pc:sldMk cId="757154269" sldId="317"/>
        </pc:sldMkLst>
        <pc:spChg chg="mod">
          <ac:chgData name="Bryce Greenberg" userId="35f22195-bc5b-4701-b626-cebff0a3bda4" providerId="ADAL" clId="{53A86C77-F9F0-4C5A-8A98-EA19436D7261}" dt="2023-04-09T15:34:19.138" v="328" actId="20577"/>
          <ac:spMkLst>
            <pc:docMk/>
            <pc:sldMk cId="757154269" sldId="317"/>
            <ac:spMk id="2" creationId="{BCFCF37A-9B9B-33E7-DD38-A6CBCE629697}"/>
          </ac:spMkLst>
        </pc:spChg>
        <pc:spChg chg="mod">
          <ac:chgData name="Bryce Greenberg" userId="35f22195-bc5b-4701-b626-cebff0a3bda4" providerId="ADAL" clId="{53A86C77-F9F0-4C5A-8A98-EA19436D7261}" dt="2023-04-09T15:34:29.717" v="361" actId="20577"/>
          <ac:spMkLst>
            <pc:docMk/>
            <pc:sldMk cId="757154269" sldId="317"/>
            <ac:spMk id="3" creationId="{497D12B5-2801-C357-5404-7B3712AF8CD3}"/>
          </ac:spMkLst>
        </pc:spChg>
      </pc:sldChg>
      <pc:sldChg chg="addSp delSp modSp new mod">
        <pc:chgData name="Bryce Greenberg" userId="35f22195-bc5b-4701-b626-cebff0a3bda4" providerId="ADAL" clId="{53A86C77-F9F0-4C5A-8A98-EA19436D7261}" dt="2023-04-09T21:18:15.921" v="1454" actId="1076"/>
        <pc:sldMkLst>
          <pc:docMk/>
          <pc:sldMk cId="478636963" sldId="318"/>
        </pc:sldMkLst>
        <pc:spChg chg="del">
          <ac:chgData name="Bryce Greenberg" userId="35f22195-bc5b-4701-b626-cebff0a3bda4" providerId="ADAL" clId="{53A86C77-F9F0-4C5A-8A98-EA19436D7261}" dt="2023-04-09T20:30:24.868" v="771" actId="478"/>
          <ac:spMkLst>
            <pc:docMk/>
            <pc:sldMk cId="478636963" sldId="318"/>
            <ac:spMk id="2" creationId="{2DEE6A03-EEA4-53DC-B6E7-ADF61E217155}"/>
          </ac:spMkLst>
        </pc:spChg>
        <pc:spChg chg="add mod">
          <ac:chgData name="Bryce Greenberg" userId="35f22195-bc5b-4701-b626-cebff0a3bda4" providerId="ADAL" clId="{53A86C77-F9F0-4C5A-8A98-EA19436D7261}" dt="2023-04-09T21:17:32.698" v="1328" actId="1076"/>
          <ac:spMkLst>
            <pc:docMk/>
            <pc:sldMk cId="478636963" sldId="318"/>
            <ac:spMk id="2" creationId="{4C2960B4-2780-49D5-0EB9-2E74567AAAF4}"/>
          </ac:spMkLst>
        </pc:spChg>
        <pc:spChg chg="del">
          <ac:chgData name="Bryce Greenberg" userId="35f22195-bc5b-4701-b626-cebff0a3bda4" providerId="ADAL" clId="{53A86C77-F9F0-4C5A-8A98-EA19436D7261}" dt="2023-04-09T20:30:25.830" v="772" actId="478"/>
          <ac:spMkLst>
            <pc:docMk/>
            <pc:sldMk cId="478636963" sldId="318"/>
            <ac:spMk id="3" creationId="{34E1C77E-B3F0-A816-560F-BCD191F9E5D0}"/>
          </ac:spMkLst>
        </pc:spChg>
        <pc:spChg chg="add mod">
          <ac:chgData name="Bryce Greenberg" userId="35f22195-bc5b-4701-b626-cebff0a3bda4" providerId="ADAL" clId="{53A86C77-F9F0-4C5A-8A98-EA19436D7261}" dt="2023-04-09T21:17:30.132" v="1327" actId="1076"/>
          <ac:spMkLst>
            <pc:docMk/>
            <pc:sldMk cId="478636963" sldId="318"/>
            <ac:spMk id="3" creationId="{E9BCF044-EE1D-1FF9-01D5-AB3DFF08AC9E}"/>
          </ac:spMkLst>
        </pc:spChg>
        <pc:spChg chg="add mod">
          <ac:chgData name="Bryce Greenberg" userId="35f22195-bc5b-4701-b626-cebff0a3bda4" providerId="ADAL" clId="{53A86C77-F9F0-4C5A-8A98-EA19436D7261}" dt="2023-04-09T21:17:51.085" v="1384" actId="20577"/>
          <ac:spMkLst>
            <pc:docMk/>
            <pc:sldMk cId="478636963" sldId="318"/>
            <ac:spMk id="4" creationId="{E23E5766-15C3-FEAB-41AC-BAF812CFB5A2}"/>
          </ac:spMkLst>
        </pc:spChg>
        <pc:spChg chg="add del">
          <ac:chgData name="Bryce Greenberg" userId="35f22195-bc5b-4701-b626-cebff0a3bda4" providerId="ADAL" clId="{53A86C77-F9F0-4C5A-8A98-EA19436D7261}" dt="2023-04-09T20:30:31.675" v="774" actId="22"/>
          <ac:spMkLst>
            <pc:docMk/>
            <pc:sldMk cId="478636963" sldId="318"/>
            <ac:spMk id="5" creationId="{60E638AF-2222-BA4C-8481-7C46E22DE912}"/>
          </ac:spMkLst>
        </pc:spChg>
        <pc:spChg chg="add mod">
          <ac:chgData name="Bryce Greenberg" userId="35f22195-bc5b-4701-b626-cebff0a3bda4" providerId="ADAL" clId="{53A86C77-F9F0-4C5A-8A98-EA19436D7261}" dt="2023-04-09T21:18:15.921" v="1454" actId="1076"/>
          <ac:spMkLst>
            <pc:docMk/>
            <pc:sldMk cId="478636963" sldId="318"/>
            <ac:spMk id="5" creationId="{B96B30BC-1285-EF0A-2A42-87B054E023A2}"/>
          </ac:spMkLst>
        </pc:spChg>
        <pc:spChg chg="add del">
          <ac:chgData name="Bryce Greenberg" userId="35f22195-bc5b-4701-b626-cebff0a3bda4" providerId="ADAL" clId="{53A86C77-F9F0-4C5A-8A98-EA19436D7261}" dt="2023-04-09T20:30:32.710" v="776" actId="22"/>
          <ac:spMkLst>
            <pc:docMk/>
            <pc:sldMk cId="478636963" sldId="318"/>
            <ac:spMk id="7" creationId="{0648F6E1-BE22-C4BB-099C-B1AA306E1A17}"/>
          </ac:spMkLst>
        </pc:spChg>
        <pc:picChg chg="add mod">
          <ac:chgData name="Bryce Greenberg" userId="35f22195-bc5b-4701-b626-cebff0a3bda4" providerId="ADAL" clId="{53A86C77-F9F0-4C5A-8A98-EA19436D7261}" dt="2023-04-09T20:31:10.966" v="781" actId="1076"/>
          <ac:picMkLst>
            <pc:docMk/>
            <pc:sldMk cId="478636963" sldId="318"/>
            <ac:picMk id="9" creationId="{D486F3FA-E792-6BC2-8017-0452BE42BFEB}"/>
          </ac:picMkLst>
        </pc:picChg>
        <pc:picChg chg="add mod">
          <ac:chgData name="Bryce Greenberg" userId="35f22195-bc5b-4701-b626-cebff0a3bda4" providerId="ADAL" clId="{53A86C77-F9F0-4C5A-8A98-EA19436D7261}" dt="2023-04-09T20:31:05.438" v="780" actId="1076"/>
          <ac:picMkLst>
            <pc:docMk/>
            <pc:sldMk cId="478636963" sldId="318"/>
            <ac:picMk id="10" creationId="{29BB18E5-803D-556E-F0C6-B069DB684F35}"/>
          </ac:picMkLst>
        </pc:picChg>
        <pc:picChg chg="add mod">
          <ac:chgData name="Bryce Greenberg" userId="35f22195-bc5b-4701-b626-cebff0a3bda4" providerId="ADAL" clId="{53A86C77-F9F0-4C5A-8A98-EA19436D7261}" dt="2023-04-09T21:16:19.841" v="1258" actId="1076"/>
          <ac:picMkLst>
            <pc:docMk/>
            <pc:sldMk cId="478636963" sldId="318"/>
            <ac:picMk id="11" creationId="{F5551A58-EEA8-67A7-5309-4674ADCF94A5}"/>
          </ac:picMkLst>
        </pc:picChg>
        <pc:picChg chg="add mod">
          <ac:chgData name="Bryce Greenberg" userId="35f22195-bc5b-4701-b626-cebff0a3bda4" providerId="ADAL" clId="{53A86C77-F9F0-4C5A-8A98-EA19436D7261}" dt="2023-04-09T21:16:15.134" v="1257" actId="1076"/>
          <ac:picMkLst>
            <pc:docMk/>
            <pc:sldMk cId="478636963" sldId="318"/>
            <ac:picMk id="12" creationId="{EF4CACFA-DF7A-D4EF-DD95-F53B354B0E26}"/>
          </ac:picMkLst>
        </pc:picChg>
        <pc:picChg chg="add mod">
          <ac:chgData name="Bryce Greenberg" userId="35f22195-bc5b-4701-b626-cebff0a3bda4" providerId="ADAL" clId="{53A86C77-F9F0-4C5A-8A98-EA19436D7261}" dt="2023-04-09T20:36:06.051" v="882" actId="1076"/>
          <ac:picMkLst>
            <pc:docMk/>
            <pc:sldMk cId="478636963" sldId="318"/>
            <ac:picMk id="13" creationId="{16EF2480-2693-553B-01A4-BAACE7D93BA6}"/>
          </ac:picMkLst>
        </pc:picChg>
        <pc:picChg chg="add mod">
          <ac:chgData name="Bryce Greenberg" userId="35f22195-bc5b-4701-b626-cebff0a3bda4" providerId="ADAL" clId="{53A86C77-F9F0-4C5A-8A98-EA19436D7261}" dt="2023-04-09T20:36:10.800" v="883" actId="1076"/>
          <ac:picMkLst>
            <pc:docMk/>
            <pc:sldMk cId="478636963" sldId="318"/>
            <ac:picMk id="14" creationId="{4D2FF032-6E0F-B386-658E-F762A57A424A}"/>
          </ac:picMkLst>
        </pc:picChg>
      </pc:sldChg>
    </pc:docChg>
  </pc:docChgLst>
  <pc:docChgLst>
    <pc:chgData name="Paul Wayne Howell" userId="S::pwh45@nau.edu::73aa1722-a551-45ae-8bc1-e5c41fb0b78c" providerId="AD" clId="Web-{808BD36E-CF5B-4CBA-BEF1-1F480A9BEA10}"/>
    <pc:docChg chg="modSld">
      <pc:chgData name="Paul Wayne Howell" userId="S::pwh45@nau.edu::73aa1722-a551-45ae-8bc1-e5c41fb0b78c" providerId="AD" clId="Web-{808BD36E-CF5B-4CBA-BEF1-1F480A9BEA10}" dt="2023-04-23T17:46:30.460" v="126" actId="20577"/>
      <pc:docMkLst>
        <pc:docMk/>
      </pc:docMkLst>
      <pc:sldChg chg="modSp">
        <pc:chgData name="Paul Wayne Howell" userId="S::pwh45@nau.edu::73aa1722-a551-45ae-8bc1-e5c41fb0b78c" providerId="AD" clId="Web-{808BD36E-CF5B-4CBA-BEF1-1F480A9BEA10}" dt="2023-04-23T17:46:30.460" v="126" actId="20577"/>
        <pc:sldMkLst>
          <pc:docMk/>
          <pc:sldMk cId="4267541185" sldId="305"/>
        </pc:sldMkLst>
        <pc:spChg chg="mod">
          <ac:chgData name="Paul Wayne Howell" userId="S::pwh45@nau.edu::73aa1722-a551-45ae-8bc1-e5c41fb0b78c" providerId="AD" clId="Web-{808BD36E-CF5B-4CBA-BEF1-1F480A9BEA10}" dt="2023-04-23T17:46:30.460" v="126" actId="20577"/>
          <ac:spMkLst>
            <pc:docMk/>
            <pc:sldMk cId="4267541185" sldId="305"/>
            <ac:spMk id="4" creationId="{68AACE3E-1A4A-FA5B-8CBB-1D663555B959}"/>
          </ac:spMkLst>
        </pc:spChg>
      </pc:sldChg>
      <pc:sldChg chg="modSp">
        <pc:chgData name="Paul Wayne Howell" userId="S::pwh45@nau.edu::73aa1722-a551-45ae-8bc1-e5c41fb0b78c" providerId="AD" clId="Web-{808BD36E-CF5B-4CBA-BEF1-1F480A9BEA10}" dt="2023-04-23T17:46:18.334" v="124" actId="20577"/>
        <pc:sldMkLst>
          <pc:docMk/>
          <pc:sldMk cId="1515931138" sldId="321"/>
        </pc:sldMkLst>
        <pc:spChg chg="mod">
          <ac:chgData name="Paul Wayne Howell" userId="S::pwh45@nau.edu::73aa1722-a551-45ae-8bc1-e5c41fb0b78c" providerId="AD" clId="Web-{808BD36E-CF5B-4CBA-BEF1-1F480A9BEA10}" dt="2023-04-23T17:46:18.334" v="124" actId="20577"/>
          <ac:spMkLst>
            <pc:docMk/>
            <pc:sldMk cId="1515931138" sldId="321"/>
            <ac:spMk id="13" creationId="{DD6FED37-C55B-24DC-C15C-C2F6A45F2941}"/>
          </ac:spMkLst>
        </pc:spChg>
      </pc:sldChg>
      <pc:sldChg chg="modSp">
        <pc:chgData name="Paul Wayne Howell" userId="S::pwh45@nau.edu::73aa1722-a551-45ae-8bc1-e5c41fb0b78c" providerId="AD" clId="Web-{808BD36E-CF5B-4CBA-BEF1-1F480A9BEA10}" dt="2023-04-23T17:46:24.022" v="125" actId="20577"/>
        <pc:sldMkLst>
          <pc:docMk/>
          <pc:sldMk cId="3764455459" sldId="322"/>
        </pc:sldMkLst>
        <pc:spChg chg="mod">
          <ac:chgData name="Paul Wayne Howell" userId="S::pwh45@nau.edu::73aa1722-a551-45ae-8bc1-e5c41fb0b78c" providerId="AD" clId="Web-{808BD36E-CF5B-4CBA-BEF1-1F480A9BEA10}" dt="2023-04-23T17:46:24.022" v="125" actId="20577"/>
          <ac:spMkLst>
            <pc:docMk/>
            <pc:sldMk cId="3764455459" sldId="322"/>
            <ac:spMk id="10" creationId="{31149EEA-1766-1DD5-B316-82C03A417783}"/>
          </ac:spMkLst>
        </pc:spChg>
      </pc:sldChg>
      <pc:sldChg chg="modSp">
        <pc:chgData name="Paul Wayne Howell" userId="S::pwh45@nau.edu::73aa1722-a551-45ae-8bc1-e5c41fb0b78c" providerId="AD" clId="Web-{808BD36E-CF5B-4CBA-BEF1-1F480A9BEA10}" dt="2023-04-23T17:45:05.376" v="117" actId="1076"/>
        <pc:sldMkLst>
          <pc:docMk/>
          <pc:sldMk cId="1012199263" sldId="333"/>
        </pc:sldMkLst>
        <pc:spChg chg="mod">
          <ac:chgData name="Paul Wayne Howell" userId="S::pwh45@nau.edu::73aa1722-a551-45ae-8bc1-e5c41fb0b78c" providerId="AD" clId="Web-{808BD36E-CF5B-4CBA-BEF1-1F480A9BEA10}" dt="2023-04-23T17:42:39.970" v="63" actId="1076"/>
          <ac:spMkLst>
            <pc:docMk/>
            <pc:sldMk cId="1012199263" sldId="333"/>
            <ac:spMk id="2" creationId="{FBDFAC47-83DE-7FEA-3B49-1B6FDB2ECF3C}"/>
          </ac:spMkLst>
        </pc:spChg>
        <pc:spChg chg="mod">
          <ac:chgData name="Paul Wayne Howell" userId="S::pwh45@nau.edu::73aa1722-a551-45ae-8bc1-e5c41fb0b78c" providerId="AD" clId="Web-{808BD36E-CF5B-4CBA-BEF1-1F480A9BEA10}" dt="2023-04-23T17:45:05.376" v="117" actId="1076"/>
          <ac:spMkLst>
            <pc:docMk/>
            <pc:sldMk cId="1012199263" sldId="333"/>
            <ac:spMk id="3" creationId="{483AE789-2D0A-92F3-74FF-3482114AC6BC}"/>
          </ac:spMkLst>
        </pc:spChg>
      </pc:sldChg>
    </pc:docChg>
  </pc:docChgLst>
  <pc:docChgLst>
    <pc:chgData name="Bryce Greenberg" userId="35f22195-bc5b-4701-b626-cebff0a3bda4" providerId="ADAL" clId="{AE3A2DC4-D3D4-4C44-B36F-D01CC7D573DC}"/>
    <pc:docChg chg="modSld sldOrd">
      <pc:chgData name="Bryce Greenberg" userId="35f22195-bc5b-4701-b626-cebff0a3bda4" providerId="ADAL" clId="{AE3A2DC4-D3D4-4C44-B36F-D01CC7D573DC}" dt="2023-03-10T00:53:51.692" v="137" actId="20577"/>
      <pc:docMkLst>
        <pc:docMk/>
      </pc:docMkLst>
      <pc:sldChg chg="modSp mod">
        <pc:chgData name="Bryce Greenberg" userId="35f22195-bc5b-4701-b626-cebff0a3bda4" providerId="ADAL" clId="{AE3A2DC4-D3D4-4C44-B36F-D01CC7D573DC}" dt="2023-03-09T23:55:06.392" v="130" actId="113"/>
        <pc:sldMkLst>
          <pc:docMk/>
          <pc:sldMk cId="2566549405" sldId="280"/>
        </pc:sldMkLst>
        <pc:graphicFrameChg chg="modGraphic">
          <ac:chgData name="Bryce Greenberg" userId="35f22195-bc5b-4701-b626-cebff0a3bda4" providerId="ADAL" clId="{AE3A2DC4-D3D4-4C44-B36F-D01CC7D573DC}" dt="2023-03-09T23:55:06.392" v="130" actId="113"/>
          <ac:graphicFrameMkLst>
            <pc:docMk/>
            <pc:sldMk cId="2566549405" sldId="280"/>
            <ac:graphicFrameMk id="7" creationId="{2E7684CB-1008-B37C-C82E-5FC87012334B}"/>
          </ac:graphicFrameMkLst>
        </pc:graphicFrameChg>
      </pc:sldChg>
      <pc:sldChg chg="modSp mod ord">
        <pc:chgData name="Bryce Greenberg" userId="35f22195-bc5b-4701-b626-cebff0a3bda4" providerId="ADAL" clId="{AE3A2DC4-D3D4-4C44-B36F-D01CC7D573DC}" dt="2023-03-10T00:53:51.692" v="137" actId="20577"/>
        <pc:sldMkLst>
          <pc:docMk/>
          <pc:sldMk cId="3601906559" sldId="299"/>
        </pc:sldMkLst>
        <pc:graphicFrameChg chg="modGraphic">
          <ac:chgData name="Bryce Greenberg" userId="35f22195-bc5b-4701-b626-cebff0a3bda4" providerId="ADAL" clId="{AE3A2DC4-D3D4-4C44-B36F-D01CC7D573DC}" dt="2023-03-10T00:53:51.692" v="137" actId="20577"/>
          <ac:graphicFrameMkLst>
            <pc:docMk/>
            <pc:sldMk cId="3601906559" sldId="299"/>
            <ac:graphicFrameMk id="7" creationId="{2E7684CB-1008-B37C-C82E-5FC87012334B}"/>
          </ac:graphicFrameMkLst>
        </pc:graphicFrameChg>
      </pc:sldChg>
      <pc:sldChg chg="modSp mod">
        <pc:chgData name="Bryce Greenberg" userId="35f22195-bc5b-4701-b626-cebff0a3bda4" providerId="ADAL" clId="{AE3A2DC4-D3D4-4C44-B36F-D01CC7D573DC}" dt="2023-03-09T23:52:45.910" v="129" actId="113"/>
        <pc:sldMkLst>
          <pc:docMk/>
          <pc:sldMk cId="1185645407" sldId="302"/>
        </pc:sldMkLst>
        <pc:graphicFrameChg chg="modGraphic">
          <ac:chgData name="Bryce Greenberg" userId="35f22195-bc5b-4701-b626-cebff0a3bda4" providerId="ADAL" clId="{AE3A2DC4-D3D4-4C44-B36F-D01CC7D573DC}" dt="2023-03-09T23:52:45.910" v="129" actId="113"/>
          <ac:graphicFrameMkLst>
            <pc:docMk/>
            <pc:sldMk cId="1185645407" sldId="302"/>
            <ac:graphicFrameMk id="5" creationId="{61CC3056-63D7-46B4-375B-54703A0E3C6F}"/>
          </ac:graphicFrameMkLst>
        </pc:graphicFrameChg>
      </pc:sldChg>
      <pc:sldChg chg="modSp mod">
        <pc:chgData name="Bryce Greenberg" userId="35f22195-bc5b-4701-b626-cebff0a3bda4" providerId="ADAL" clId="{AE3A2DC4-D3D4-4C44-B36F-D01CC7D573DC}" dt="2023-03-09T17:52:51.608" v="125" actId="20577"/>
        <pc:sldMkLst>
          <pc:docMk/>
          <pc:sldMk cId="2196198870" sldId="303"/>
        </pc:sldMkLst>
        <pc:spChg chg="mod">
          <ac:chgData name="Bryce Greenberg" userId="35f22195-bc5b-4701-b626-cebff0a3bda4" providerId="ADAL" clId="{AE3A2DC4-D3D4-4C44-B36F-D01CC7D573DC}" dt="2023-03-09T17:52:51.608" v="125" actId="20577"/>
          <ac:spMkLst>
            <pc:docMk/>
            <pc:sldMk cId="2196198870" sldId="303"/>
            <ac:spMk id="2" creationId="{FA24544A-5601-545A-DCB3-6DF68852BA65}"/>
          </ac:spMkLst>
        </pc:spChg>
      </pc:sldChg>
      <pc:sldChg chg="modSp mod">
        <pc:chgData name="Bryce Greenberg" userId="35f22195-bc5b-4701-b626-cebff0a3bda4" providerId="ADAL" clId="{AE3A2DC4-D3D4-4C44-B36F-D01CC7D573DC}" dt="2023-03-09T17:52:34.295" v="55" actId="20577"/>
        <pc:sldMkLst>
          <pc:docMk/>
          <pc:sldMk cId="1558759189" sldId="306"/>
        </pc:sldMkLst>
        <pc:spChg chg="mod">
          <ac:chgData name="Bryce Greenberg" userId="35f22195-bc5b-4701-b626-cebff0a3bda4" providerId="ADAL" clId="{AE3A2DC4-D3D4-4C44-B36F-D01CC7D573DC}" dt="2023-03-09T17:52:34.295" v="55" actId="20577"/>
          <ac:spMkLst>
            <pc:docMk/>
            <pc:sldMk cId="1558759189" sldId="306"/>
            <ac:spMk id="2" creationId="{FA24544A-5601-545A-DCB3-6DF68852BA65}"/>
          </ac:spMkLst>
        </pc:spChg>
      </pc:sldChg>
    </pc:docChg>
  </pc:docChgLst>
  <pc:docChgLst>
    <pc:chgData name="David Lincoln Brooks" userId="S::dlb398@nau.edu::59191960-2c71-47cf-987f-19acef8a059e" providerId="AD" clId="Web-{0482ECF0-4871-421D-B803-075807F2B911}"/>
    <pc:docChg chg="modSld">
      <pc:chgData name="David Lincoln Brooks" userId="S::dlb398@nau.edu::59191960-2c71-47cf-987f-19acef8a059e" providerId="AD" clId="Web-{0482ECF0-4871-421D-B803-075807F2B911}" dt="2023-04-23T01:33:12.828" v="19" actId="14100"/>
      <pc:docMkLst>
        <pc:docMk/>
      </pc:docMkLst>
      <pc:sldChg chg="modSp">
        <pc:chgData name="David Lincoln Brooks" userId="S::dlb398@nau.edu::59191960-2c71-47cf-987f-19acef8a059e" providerId="AD" clId="Web-{0482ECF0-4871-421D-B803-075807F2B911}" dt="2023-04-23T01:33:12.828" v="19" actId="14100"/>
        <pc:sldMkLst>
          <pc:docMk/>
          <pc:sldMk cId="109857222" sldId="256"/>
        </pc:sldMkLst>
        <pc:spChg chg="mod">
          <ac:chgData name="David Lincoln Brooks" userId="S::dlb398@nau.edu::59191960-2c71-47cf-987f-19acef8a059e" providerId="AD" clId="Web-{0482ECF0-4871-421D-B803-075807F2B911}" dt="2023-04-23T01:33:12.828" v="19" actId="14100"/>
          <ac:spMkLst>
            <pc:docMk/>
            <pc:sldMk cId="109857222" sldId="256"/>
            <ac:spMk id="2" creationId="{00000000-0000-0000-0000-000000000000}"/>
          </ac:spMkLst>
        </pc:spChg>
      </pc:sldChg>
    </pc:docChg>
  </pc:docChgLst>
  <pc:docChgLst>
    <pc:chgData name="Bryce Greenberg" userId="35f22195-bc5b-4701-b626-cebff0a3bda4" providerId="ADAL" clId="{ADF3EECA-1C04-4D6E-BF8A-7ADD3A61E4C8}"/>
    <pc:docChg chg="undo custSel addSld delSld modSld sldOrd">
      <pc:chgData name="Bryce Greenberg" userId="35f22195-bc5b-4701-b626-cebff0a3bda4" providerId="ADAL" clId="{ADF3EECA-1C04-4D6E-BF8A-7ADD3A61E4C8}" dt="2023-04-06T18:59:43.075" v="1866" actId="20577"/>
      <pc:docMkLst>
        <pc:docMk/>
      </pc:docMkLst>
      <pc:sldChg chg="addSp delSp modSp mod">
        <pc:chgData name="Bryce Greenberg" userId="35f22195-bc5b-4701-b626-cebff0a3bda4" providerId="ADAL" clId="{ADF3EECA-1C04-4D6E-BF8A-7ADD3A61E4C8}" dt="2023-04-06T18:46:25.637" v="998" actId="21"/>
        <pc:sldMkLst>
          <pc:docMk/>
          <pc:sldMk cId="2566549405" sldId="280"/>
        </pc:sldMkLst>
        <pc:spChg chg="mod">
          <ac:chgData name="Bryce Greenberg" userId="35f22195-bc5b-4701-b626-cebff0a3bda4" providerId="ADAL" clId="{ADF3EECA-1C04-4D6E-BF8A-7ADD3A61E4C8}" dt="2023-04-06T18:44:46.900" v="903" actId="14100"/>
          <ac:spMkLst>
            <pc:docMk/>
            <pc:sldMk cId="2566549405" sldId="280"/>
            <ac:spMk id="2" creationId="{F6F7A05C-4F72-9108-5C52-EEC994B3E5D2}"/>
          </ac:spMkLst>
        </pc:spChg>
        <pc:spChg chg="del">
          <ac:chgData name="Bryce Greenberg" userId="35f22195-bc5b-4701-b626-cebff0a3bda4" providerId="ADAL" clId="{ADF3EECA-1C04-4D6E-BF8A-7ADD3A61E4C8}" dt="2023-04-06T18:46:18.556" v="993" actId="478"/>
          <ac:spMkLst>
            <pc:docMk/>
            <pc:sldMk cId="2566549405" sldId="280"/>
            <ac:spMk id="3" creationId="{741414C2-85BE-02BA-6B61-C8AF5DD72238}"/>
          </ac:spMkLst>
        </pc:spChg>
        <pc:spChg chg="del mod">
          <ac:chgData name="Bryce Greenberg" userId="35f22195-bc5b-4701-b626-cebff0a3bda4" providerId="ADAL" clId="{ADF3EECA-1C04-4D6E-BF8A-7ADD3A61E4C8}" dt="2023-04-06T18:46:18.556" v="997"/>
          <ac:spMkLst>
            <pc:docMk/>
            <pc:sldMk cId="2566549405" sldId="280"/>
            <ac:spMk id="5" creationId="{ADFFB64F-09AE-DF01-EB6B-11D1EEB56514}"/>
          </ac:spMkLst>
        </pc:spChg>
        <pc:spChg chg="del mod">
          <ac:chgData name="Bryce Greenberg" userId="35f22195-bc5b-4701-b626-cebff0a3bda4" providerId="ADAL" clId="{ADF3EECA-1C04-4D6E-BF8A-7ADD3A61E4C8}" dt="2023-04-06T18:46:18.556" v="995"/>
          <ac:spMkLst>
            <pc:docMk/>
            <pc:sldMk cId="2566549405" sldId="280"/>
            <ac:spMk id="6" creationId="{AD1E8F50-D340-6C09-39FA-9E47BF79F6BB}"/>
          </ac:spMkLst>
        </pc:spChg>
        <pc:spChg chg="add del mod">
          <ac:chgData name="Bryce Greenberg" userId="35f22195-bc5b-4701-b626-cebff0a3bda4" providerId="ADAL" clId="{ADF3EECA-1C04-4D6E-BF8A-7ADD3A61E4C8}" dt="2023-04-06T18:46:25.637" v="998" actId="21"/>
          <ac:spMkLst>
            <pc:docMk/>
            <pc:sldMk cId="2566549405" sldId="280"/>
            <ac:spMk id="8" creationId="{93DD687D-2F54-F200-E210-62F825140CB4}"/>
          </ac:spMkLst>
        </pc:spChg>
      </pc:sldChg>
      <pc:sldChg chg="del ord">
        <pc:chgData name="Bryce Greenberg" userId="35f22195-bc5b-4701-b626-cebff0a3bda4" providerId="ADAL" clId="{ADF3EECA-1C04-4D6E-BF8A-7ADD3A61E4C8}" dt="2023-04-06T18:44:31.721" v="858" actId="2696"/>
        <pc:sldMkLst>
          <pc:docMk/>
          <pc:sldMk cId="4097340104" sldId="301"/>
        </pc:sldMkLst>
      </pc:sldChg>
      <pc:sldChg chg="delSp modSp mod">
        <pc:chgData name="Bryce Greenberg" userId="35f22195-bc5b-4701-b626-cebff0a3bda4" providerId="ADAL" clId="{ADF3EECA-1C04-4D6E-BF8A-7ADD3A61E4C8}" dt="2023-04-06T18:58:55.595" v="1800" actId="20577"/>
        <pc:sldMkLst>
          <pc:docMk/>
          <pc:sldMk cId="1185645407" sldId="302"/>
        </pc:sldMkLst>
        <pc:spChg chg="del mod">
          <ac:chgData name="Bryce Greenberg" userId="35f22195-bc5b-4701-b626-cebff0a3bda4" providerId="ADAL" clId="{ADF3EECA-1C04-4D6E-BF8A-7ADD3A61E4C8}" dt="2023-04-06T18:47:00.975" v="1001"/>
          <ac:spMkLst>
            <pc:docMk/>
            <pc:sldMk cId="1185645407" sldId="302"/>
            <ac:spMk id="4" creationId="{894310C8-6550-3EE2-86B9-64392D226991}"/>
          </ac:spMkLst>
        </pc:spChg>
        <pc:graphicFrameChg chg="mod modGraphic">
          <ac:chgData name="Bryce Greenberg" userId="35f22195-bc5b-4701-b626-cebff0a3bda4" providerId="ADAL" clId="{ADF3EECA-1C04-4D6E-BF8A-7ADD3A61E4C8}" dt="2023-04-06T18:58:55.595" v="1800" actId="20577"/>
          <ac:graphicFrameMkLst>
            <pc:docMk/>
            <pc:sldMk cId="1185645407" sldId="302"/>
            <ac:graphicFrameMk id="5" creationId="{61CC3056-63D7-46B4-375B-54703A0E3C6F}"/>
          </ac:graphicFrameMkLst>
        </pc:graphicFrameChg>
      </pc:sldChg>
      <pc:sldChg chg="del">
        <pc:chgData name="Bryce Greenberg" userId="35f22195-bc5b-4701-b626-cebff0a3bda4" providerId="ADAL" clId="{ADF3EECA-1C04-4D6E-BF8A-7ADD3A61E4C8}" dt="2023-04-06T18:50:05.585" v="1117" actId="2696"/>
        <pc:sldMkLst>
          <pc:docMk/>
          <pc:sldMk cId="2196198870" sldId="303"/>
        </pc:sldMkLst>
      </pc:sldChg>
      <pc:sldChg chg="del">
        <pc:chgData name="Bryce Greenberg" userId="35f22195-bc5b-4701-b626-cebff0a3bda4" providerId="ADAL" clId="{ADF3EECA-1C04-4D6E-BF8A-7ADD3A61E4C8}" dt="2023-04-06T18:50:01.465" v="1116" actId="2696"/>
        <pc:sldMkLst>
          <pc:docMk/>
          <pc:sldMk cId="1558759189" sldId="306"/>
        </pc:sldMkLst>
      </pc:sldChg>
      <pc:sldChg chg="del">
        <pc:chgData name="Bryce Greenberg" userId="35f22195-bc5b-4701-b626-cebff0a3bda4" providerId="ADAL" clId="{ADF3EECA-1C04-4D6E-BF8A-7ADD3A61E4C8}" dt="2023-04-06T18:49:56.263" v="1115" actId="2696"/>
        <pc:sldMkLst>
          <pc:docMk/>
          <pc:sldMk cId="1116094108" sldId="308"/>
        </pc:sldMkLst>
      </pc:sldChg>
      <pc:sldChg chg="del">
        <pc:chgData name="Bryce Greenberg" userId="35f22195-bc5b-4701-b626-cebff0a3bda4" providerId="ADAL" clId="{ADF3EECA-1C04-4D6E-BF8A-7ADD3A61E4C8}" dt="2023-04-06T18:43:31.751" v="828" actId="2696"/>
        <pc:sldMkLst>
          <pc:docMk/>
          <pc:sldMk cId="2640531375" sldId="309"/>
        </pc:sldMkLst>
      </pc:sldChg>
      <pc:sldChg chg="modSp new mod">
        <pc:chgData name="Bryce Greenberg" userId="35f22195-bc5b-4701-b626-cebff0a3bda4" providerId="ADAL" clId="{ADF3EECA-1C04-4D6E-BF8A-7ADD3A61E4C8}" dt="2023-04-06T18:35:11.083" v="102" actId="20577"/>
        <pc:sldMkLst>
          <pc:docMk/>
          <pc:sldMk cId="3936094957" sldId="310"/>
        </pc:sldMkLst>
        <pc:spChg chg="mod">
          <ac:chgData name="Bryce Greenberg" userId="35f22195-bc5b-4701-b626-cebff0a3bda4" providerId="ADAL" clId="{ADF3EECA-1C04-4D6E-BF8A-7ADD3A61E4C8}" dt="2023-04-06T18:34:39.697" v="64" actId="313"/>
          <ac:spMkLst>
            <pc:docMk/>
            <pc:sldMk cId="3936094957" sldId="310"/>
            <ac:spMk id="2" creationId="{C108F0D3-0EDB-79E7-95AB-53C073A5A4C7}"/>
          </ac:spMkLst>
        </pc:spChg>
        <pc:spChg chg="mod">
          <ac:chgData name="Bryce Greenberg" userId="35f22195-bc5b-4701-b626-cebff0a3bda4" providerId="ADAL" clId="{ADF3EECA-1C04-4D6E-BF8A-7ADD3A61E4C8}" dt="2023-04-06T18:35:11.083" v="102" actId="20577"/>
          <ac:spMkLst>
            <pc:docMk/>
            <pc:sldMk cId="3936094957" sldId="310"/>
            <ac:spMk id="3" creationId="{6AA94FB8-1C4A-6CC8-74E0-43D779B0A75E}"/>
          </ac:spMkLst>
        </pc:spChg>
      </pc:sldChg>
      <pc:sldChg chg="modSp new mod">
        <pc:chgData name="Bryce Greenberg" userId="35f22195-bc5b-4701-b626-cebff0a3bda4" providerId="ADAL" clId="{ADF3EECA-1C04-4D6E-BF8A-7ADD3A61E4C8}" dt="2023-04-06T18:43:49.008" v="857" actId="5793"/>
        <pc:sldMkLst>
          <pc:docMk/>
          <pc:sldMk cId="1487402145" sldId="311"/>
        </pc:sldMkLst>
        <pc:spChg chg="mod">
          <ac:chgData name="Bryce Greenberg" userId="35f22195-bc5b-4701-b626-cebff0a3bda4" providerId="ADAL" clId="{ADF3EECA-1C04-4D6E-BF8A-7ADD3A61E4C8}" dt="2023-04-06T18:43:49.008" v="857" actId="5793"/>
          <ac:spMkLst>
            <pc:docMk/>
            <pc:sldMk cId="1487402145" sldId="311"/>
            <ac:spMk id="2" creationId="{78DC91FE-C09E-D417-193B-9357B9C18C55}"/>
          </ac:spMkLst>
        </pc:spChg>
      </pc:sldChg>
      <pc:sldChg chg="modSp new mod">
        <pc:chgData name="Bryce Greenberg" userId="35f22195-bc5b-4701-b626-cebff0a3bda4" providerId="ADAL" clId="{ADF3EECA-1C04-4D6E-BF8A-7ADD3A61E4C8}" dt="2023-04-06T18:43:24.900" v="827" actId="20577"/>
        <pc:sldMkLst>
          <pc:docMk/>
          <pc:sldMk cId="2295627853" sldId="312"/>
        </pc:sldMkLst>
        <pc:spChg chg="mod">
          <ac:chgData name="Bryce Greenberg" userId="35f22195-bc5b-4701-b626-cebff0a3bda4" providerId="ADAL" clId="{ADF3EECA-1C04-4D6E-BF8A-7ADD3A61E4C8}" dt="2023-04-06T18:43:24.900" v="827" actId="20577"/>
          <ac:spMkLst>
            <pc:docMk/>
            <pc:sldMk cId="2295627853" sldId="312"/>
            <ac:spMk id="2" creationId="{F72214A8-E5A8-F571-46C6-92CD7C2C6764}"/>
          </ac:spMkLst>
        </pc:spChg>
        <pc:spChg chg="mod">
          <ac:chgData name="Bryce Greenberg" userId="35f22195-bc5b-4701-b626-cebff0a3bda4" providerId="ADAL" clId="{ADF3EECA-1C04-4D6E-BF8A-7ADD3A61E4C8}" dt="2023-04-06T18:43:21.392" v="824" actId="20577"/>
          <ac:spMkLst>
            <pc:docMk/>
            <pc:sldMk cId="2295627853" sldId="312"/>
            <ac:spMk id="3" creationId="{0490F133-A7C6-2A91-B544-3BB1F0FAA2DC}"/>
          </ac:spMkLst>
        </pc:spChg>
      </pc:sldChg>
      <pc:sldChg chg="modSp new mod">
        <pc:chgData name="Bryce Greenberg" userId="35f22195-bc5b-4701-b626-cebff0a3bda4" providerId="ADAL" clId="{ADF3EECA-1C04-4D6E-BF8A-7ADD3A61E4C8}" dt="2023-04-06T18:41:56.361" v="656" actId="20577"/>
        <pc:sldMkLst>
          <pc:docMk/>
          <pc:sldMk cId="3059202102" sldId="313"/>
        </pc:sldMkLst>
        <pc:spChg chg="mod">
          <ac:chgData name="Bryce Greenberg" userId="35f22195-bc5b-4701-b626-cebff0a3bda4" providerId="ADAL" clId="{ADF3EECA-1C04-4D6E-BF8A-7ADD3A61E4C8}" dt="2023-04-06T18:41:38.363" v="588" actId="20577"/>
          <ac:spMkLst>
            <pc:docMk/>
            <pc:sldMk cId="3059202102" sldId="313"/>
            <ac:spMk id="2" creationId="{51AE95DA-2C35-CF6D-9D24-FA1FE5E4B708}"/>
          </ac:spMkLst>
        </pc:spChg>
        <pc:spChg chg="mod">
          <ac:chgData name="Bryce Greenberg" userId="35f22195-bc5b-4701-b626-cebff0a3bda4" providerId="ADAL" clId="{ADF3EECA-1C04-4D6E-BF8A-7ADD3A61E4C8}" dt="2023-04-06T18:41:56.361" v="656" actId="20577"/>
          <ac:spMkLst>
            <pc:docMk/>
            <pc:sldMk cId="3059202102" sldId="313"/>
            <ac:spMk id="3" creationId="{47C9837E-DCF3-85EA-DC92-0D6AC298A750}"/>
          </ac:spMkLst>
        </pc:spChg>
      </pc:sldChg>
      <pc:sldChg chg="modSp new mod">
        <pc:chgData name="Bryce Greenberg" userId="35f22195-bc5b-4701-b626-cebff0a3bda4" providerId="ADAL" clId="{ADF3EECA-1C04-4D6E-BF8A-7ADD3A61E4C8}" dt="2023-04-06T18:41:06.969" v="543" actId="20577"/>
        <pc:sldMkLst>
          <pc:docMk/>
          <pc:sldMk cId="388280667" sldId="314"/>
        </pc:sldMkLst>
        <pc:spChg chg="mod">
          <ac:chgData name="Bryce Greenberg" userId="35f22195-bc5b-4701-b626-cebff0a3bda4" providerId="ADAL" clId="{ADF3EECA-1C04-4D6E-BF8A-7ADD3A61E4C8}" dt="2023-04-06T18:40:13.699" v="407" actId="20577"/>
          <ac:spMkLst>
            <pc:docMk/>
            <pc:sldMk cId="388280667" sldId="314"/>
            <ac:spMk id="2" creationId="{ACD64E56-2FEE-6CE6-08F2-A3143E32873B}"/>
          </ac:spMkLst>
        </pc:spChg>
        <pc:spChg chg="mod">
          <ac:chgData name="Bryce Greenberg" userId="35f22195-bc5b-4701-b626-cebff0a3bda4" providerId="ADAL" clId="{ADF3EECA-1C04-4D6E-BF8A-7ADD3A61E4C8}" dt="2023-04-06T18:41:06.969" v="543" actId="20577"/>
          <ac:spMkLst>
            <pc:docMk/>
            <pc:sldMk cId="388280667" sldId="314"/>
            <ac:spMk id="3" creationId="{4244C2B4-4206-2FD3-3CE9-E72B5E12AB98}"/>
          </ac:spMkLst>
        </pc:spChg>
      </pc:sldChg>
      <pc:sldChg chg="modSp new mod">
        <pc:chgData name="Bryce Greenberg" userId="35f22195-bc5b-4701-b626-cebff0a3bda4" providerId="ADAL" clId="{ADF3EECA-1C04-4D6E-BF8A-7ADD3A61E4C8}" dt="2023-04-06T18:39:53.711" v="366" actId="20577"/>
        <pc:sldMkLst>
          <pc:docMk/>
          <pc:sldMk cId="590545061" sldId="315"/>
        </pc:sldMkLst>
        <pc:spChg chg="mod">
          <ac:chgData name="Bryce Greenberg" userId="35f22195-bc5b-4701-b626-cebff0a3bda4" providerId="ADAL" clId="{ADF3EECA-1C04-4D6E-BF8A-7ADD3A61E4C8}" dt="2023-04-06T18:38:56.954" v="192" actId="255"/>
          <ac:spMkLst>
            <pc:docMk/>
            <pc:sldMk cId="590545061" sldId="315"/>
            <ac:spMk id="2" creationId="{FEB1736F-C304-EE4C-E0A0-2296947A2F2C}"/>
          </ac:spMkLst>
        </pc:spChg>
        <pc:spChg chg="mod">
          <ac:chgData name="Bryce Greenberg" userId="35f22195-bc5b-4701-b626-cebff0a3bda4" providerId="ADAL" clId="{ADF3EECA-1C04-4D6E-BF8A-7ADD3A61E4C8}" dt="2023-04-06T18:39:53.711" v="366" actId="20577"/>
          <ac:spMkLst>
            <pc:docMk/>
            <pc:sldMk cId="590545061" sldId="315"/>
            <ac:spMk id="3" creationId="{94FDACAE-2B1C-D289-F0BA-61E6E44A83D5}"/>
          </ac:spMkLst>
        </pc:spChg>
      </pc:sldChg>
      <pc:sldChg chg="modSp new mod">
        <pc:chgData name="Bryce Greenberg" userId="35f22195-bc5b-4701-b626-cebff0a3bda4" providerId="ADAL" clId="{ADF3EECA-1C04-4D6E-BF8A-7ADD3A61E4C8}" dt="2023-04-06T18:59:43.075" v="1866" actId="20577"/>
        <pc:sldMkLst>
          <pc:docMk/>
          <pc:sldMk cId="3495628061" sldId="316"/>
        </pc:sldMkLst>
        <pc:spChg chg="mod">
          <ac:chgData name="Bryce Greenberg" userId="35f22195-bc5b-4701-b626-cebff0a3bda4" providerId="ADAL" clId="{ADF3EECA-1C04-4D6E-BF8A-7ADD3A61E4C8}" dt="2023-04-06T18:51:16.876" v="1203" actId="20577"/>
          <ac:spMkLst>
            <pc:docMk/>
            <pc:sldMk cId="3495628061" sldId="316"/>
            <ac:spMk id="2" creationId="{7FFCA004-2F5B-1FD8-5D6D-A966313A4FD1}"/>
          </ac:spMkLst>
        </pc:spChg>
        <pc:spChg chg="mod">
          <ac:chgData name="Bryce Greenberg" userId="35f22195-bc5b-4701-b626-cebff0a3bda4" providerId="ADAL" clId="{ADF3EECA-1C04-4D6E-BF8A-7ADD3A61E4C8}" dt="2023-04-06T18:59:43.075" v="1866" actId="20577"/>
          <ac:spMkLst>
            <pc:docMk/>
            <pc:sldMk cId="3495628061" sldId="316"/>
            <ac:spMk id="3" creationId="{DEC2F398-0809-E460-8C9F-A7AB7BD426A0}"/>
          </ac:spMkLst>
        </pc:spChg>
      </pc:sldChg>
    </pc:docChg>
  </pc:docChgLst>
  <pc:docChgLst>
    <pc:chgData name="Joshua Connor Hattaway" userId="S::jch467@nau.edu::cd8dd509-694e-450d-b3b9-fcbb32b42d5c" providerId="AD" clId="Web-{77632863-3329-B37D-0ED7-B40317E2DE4C}"/>
    <pc:docChg chg="addSld delSld modSld">
      <pc:chgData name="Joshua Connor Hattaway" userId="S::jch467@nau.edu::cd8dd509-694e-450d-b3b9-fcbb32b42d5c" providerId="AD" clId="Web-{77632863-3329-B37D-0ED7-B40317E2DE4C}" dt="2022-10-11T22:58:42.319" v="482"/>
      <pc:docMkLst>
        <pc:docMk/>
      </pc:docMkLst>
      <pc:sldChg chg="addSp delSp modSp">
        <pc:chgData name="Joshua Connor Hattaway" userId="S::jch467@nau.edu::cd8dd509-694e-450d-b3b9-fcbb32b42d5c" providerId="AD" clId="Web-{77632863-3329-B37D-0ED7-B40317E2DE4C}" dt="2022-10-11T22:58:42.319" v="482"/>
        <pc:sldMkLst>
          <pc:docMk/>
          <pc:sldMk cId="2566549405" sldId="280"/>
        </pc:sldMkLst>
        <pc:spChg chg="mod">
          <ac:chgData name="Joshua Connor Hattaway" userId="S::jch467@nau.edu::cd8dd509-694e-450d-b3b9-fcbb32b42d5c" providerId="AD" clId="Web-{77632863-3329-B37D-0ED7-B40317E2DE4C}" dt="2022-10-11T22:37:20.900" v="408" actId="20577"/>
          <ac:spMkLst>
            <pc:docMk/>
            <pc:sldMk cId="2566549405" sldId="280"/>
            <ac:spMk id="3" creationId="{741414C2-85BE-02BA-6B61-C8AF5DD72238}"/>
          </ac:spMkLst>
        </pc:spChg>
        <pc:spChg chg="add del mod">
          <ac:chgData name="Joshua Connor Hattaway" userId="S::jch467@nau.edu::cd8dd509-694e-450d-b3b9-fcbb32b42d5c" providerId="AD" clId="Web-{77632863-3329-B37D-0ED7-B40317E2DE4C}" dt="2022-10-11T21:42:31.736" v="227"/>
          <ac:spMkLst>
            <pc:docMk/>
            <pc:sldMk cId="2566549405" sldId="280"/>
            <ac:spMk id="5" creationId="{5E8F058E-F6AB-33CD-0104-9779FD9043E5}"/>
          </ac:spMkLst>
        </pc:spChg>
        <pc:graphicFrameChg chg="add del mod">
          <ac:chgData name="Joshua Connor Hattaway" userId="S::jch467@nau.edu::cd8dd509-694e-450d-b3b9-fcbb32b42d5c" providerId="AD" clId="Web-{77632863-3329-B37D-0ED7-B40317E2DE4C}" dt="2022-10-11T22:56:29.910" v="433"/>
          <ac:graphicFrameMkLst>
            <pc:docMk/>
            <pc:sldMk cId="2566549405" sldId="280"/>
            <ac:graphicFrameMk id="6" creationId="{8544C611-37A3-840C-E0CF-04C110F153D2}"/>
          </ac:graphicFrameMkLst>
        </pc:graphicFrameChg>
        <pc:graphicFrameChg chg="add mod modGraphic">
          <ac:chgData name="Joshua Connor Hattaway" userId="S::jch467@nau.edu::cd8dd509-694e-450d-b3b9-fcbb32b42d5c" providerId="AD" clId="Web-{77632863-3329-B37D-0ED7-B40317E2DE4C}" dt="2022-10-11T22:58:42.319" v="482"/>
          <ac:graphicFrameMkLst>
            <pc:docMk/>
            <pc:sldMk cId="2566549405" sldId="280"/>
            <ac:graphicFrameMk id="7" creationId="{2E7684CB-1008-B37C-C82E-5FC87012334B}"/>
          </ac:graphicFrameMkLst>
        </pc:graphicFrameChg>
        <pc:picChg chg="add del mod">
          <ac:chgData name="Joshua Connor Hattaway" userId="S::jch467@nau.edu::cd8dd509-694e-450d-b3b9-fcbb32b42d5c" providerId="AD" clId="Web-{77632863-3329-B37D-0ED7-B40317E2DE4C}" dt="2022-10-11T21:42:28.423" v="226"/>
          <ac:picMkLst>
            <pc:docMk/>
            <pc:sldMk cId="2566549405" sldId="280"/>
            <ac:picMk id="4" creationId="{24D24173-C496-AE4D-2A79-7166A639C3FF}"/>
          </ac:picMkLst>
        </pc:picChg>
      </pc:sldChg>
      <pc:sldChg chg="addSp modSp">
        <pc:chgData name="Joshua Connor Hattaway" userId="S::jch467@nau.edu::cd8dd509-694e-450d-b3b9-fcbb32b42d5c" providerId="AD" clId="Web-{77632863-3329-B37D-0ED7-B40317E2DE4C}" dt="2022-10-11T22:50:04.229" v="430" actId="20577"/>
        <pc:sldMkLst>
          <pc:docMk/>
          <pc:sldMk cId="3661388187" sldId="285"/>
        </pc:sldMkLst>
        <pc:spChg chg="mod">
          <ac:chgData name="Joshua Connor Hattaway" userId="S::jch467@nau.edu::cd8dd509-694e-450d-b3b9-fcbb32b42d5c" providerId="AD" clId="Web-{77632863-3329-B37D-0ED7-B40317E2DE4C}" dt="2022-10-11T22:46:39.194" v="423" actId="20577"/>
          <ac:spMkLst>
            <pc:docMk/>
            <pc:sldMk cId="3661388187" sldId="285"/>
            <ac:spMk id="3" creationId="{C891C6E9-FD58-447B-0352-F59F5EBAADFF}"/>
          </ac:spMkLst>
        </pc:spChg>
        <pc:spChg chg="add mod">
          <ac:chgData name="Joshua Connor Hattaway" userId="S::jch467@nau.edu::cd8dd509-694e-450d-b3b9-fcbb32b42d5c" providerId="AD" clId="Web-{77632863-3329-B37D-0ED7-B40317E2DE4C}" dt="2022-10-11T22:50:04.229" v="430" actId="20577"/>
          <ac:spMkLst>
            <pc:docMk/>
            <pc:sldMk cId="3661388187" sldId="285"/>
            <ac:spMk id="6" creationId="{887AFFE4-EBD7-3283-403D-B376EF5D0783}"/>
          </ac:spMkLst>
        </pc:spChg>
        <pc:picChg chg="add mod">
          <ac:chgData name="Joshua Connor Hattaway" userId="S::jch467@nau.edu::cd8dd509-694e-450d-b3b9-fcbb32b42d5c" providerId="AD" clId="Web-{77632863-3329-B37D-0ED7-B40317E2DE4C}" dt="2022-10-11T22:49:40.573" v="426" actId="1076"/>
          <ac:picMkLst>
            <pc:docMk/>
            <pc:sldMk cId="3661388187" sldId="285"/>
            <ac:picMk id="4" creationId="{E0BB54CD-FBD0-5D52-AFB9-23FBB9E765E1}"/>
          </ac:picMkLst>
        </pc:picChg>
      </pc:sldChg>
      <pc:sldChg chg="new del">
        <pc:chgData name="Joshua Connor Hattaway" userId="S::jch467@nau.edu::cd8dd509-694e-450d-b3b9-fcbb32b42d5c" providerId="AD" clId="Web-{77632863-3329-B37D-0ED7-B40317E2DE4C}" dt="2022-10-11T20:37:51.028" v="1"/>
        <pc:sldMkLst>
          <pc:docMk/>
          <pc:sldMk cId="211802020" sldId="290"/>
        </pc:sldMkLst>
      </pc:sldChg>
      <pc:sldChg chg="modSp add replId">
        <pc:chgData name="Joshua Connor Hattaway" userId="S::jch467@nau.edu::cd8dd509-694e-450d-b3b9-fcbb32b42d5c" providerId="AD" clId="Web-{77632863-3329-B37D-0ED7-B40317E2DE4C}" dt="2022-10-11T21:38:57.231" v="194" actId="20577"/>
        <pc:sldMkLst>
          <pc:docMk/>
          <pc:sldMk cId="3416358619" sldId="290"/>
        </pc:sldMkLst>
        <pc:spChg chg="mod">
          <ac:chgData name="Joshua Connor Hattaway" userId="S::jch467@nau.edu::cd8dd509-694e-450d-b3b9-fcbb32b42d5c" providerId="AD" clId="Web-{77632863-3329-B37D-0ED7-B40317E2DE4C}" dt="2022-10-11T21:38:57.231" v="194" actId="20577"/>
          <ac:spMkLst>
            <pc:docMk/>
            <pc:sldMk cId="3416358619" sldId="290"/>
            <ac:spMk id="3" creationId="{9FCE2E76-C705-1839-B357-5859F96853EB}"/>
          </ac:spMkLst>
        </pc:spChg>
      </pc:sldChg>
    </pc:docChg>
  </pc:docChgLst>
  <pc:docChgLst>
    <pc:chgData name="David Lincoln Brooks" userId="S::dlb398@nau.edu::59191960-2c71-47cf-987f-19acef8a059e" providerId="AD" clId="Web-{21877110-AA8F-49F1-9654-0A2FD0FC302A}"/>
    <pc:docChg chg="modSld">
      <pc:chgData name="David Lincoln Brooks" userId="S::dlb398@nau.edu::59191960-2c71-47cf-987f-19acef8a059e" providerId="AD" clId="Web-{21877110-AA8F-49F1-9654-0A2FD0FC302A}" dt="2022-10-12T00:04:47.543" v="274"/>
      <pc:docMkLst>
        <pc:docMk/>
      </pc:docMkLst>
      <pc:sldChg chg="addSp delSp modSp">
        <pc:chgData name="David Lincoln Brooks" userId="S::dlb398@nau.edu::59191960-2c71-47cf-987f-19acef8a059e" providerId="AD" clId="Web-{21877110-AA8F-49F1-9654-0A2FD0FC302A}" dt="2022-10-12T00:04:47.543" v="274"/>
        <pc:sldMkLst>
          <pc:docMk/>
          <pc:sldMk cId="4033094788" sldId="281"/>
        </pc:sldMkLst>
        <pc:spChg chg="add del mod">
          <ac:chgData name="David Lincoln Brooks" userId="S::dlb398@nau.edu::59191960-2c71-47cf-987f-19acef8a059e" providerId="AD" clId="Web-{21877110-AA8F-49F1-9654-0A2FD0FC302A}" dt="2022-10-11T17:54:30.336" v="6"/>
          <ac:spMkLst>
            <pc:docMk/>
            <pc:sldMk cId="4033094788" sldId="281"/>
            <ac:spMk id="8" creationId="{18DF45D0-CD92-025F-B4FB-B3057A38F63F}"/>
          </ac:spMkLst>
        </pc:spChg>
        <pc:spChg chg="add mod">
          <ac:chgData name="David Lincoln Brooks" userId="S::dlb398@nau.edu::59191960-2c71-47cf-987f-19acef8a059e" providerId="AD" clId="Web-{21877110-AA8F-49F1-9654-0A2FD0FC302A}" dt="2022-10-11T17:54:36.821" v="10"/>
          <ac:spMkLst>
            <pc:docMk/>
            <pc:sldMk cId="4033094788" sldId="281"/>
            <ac:spMk id="10" creationId="{F0E7F9D2-BF64-0B7D-A8CB-17D824ED9A61}"/>
          </ac:spMkLst>
        </pc:spChg>
        <pc:graphicFrameChg chg="add mod modGraphic">
          <ac:chgData name="David Lincoln Brooks" userId="S::dlb398@nau.edu::59191960-2c71-47cf-987f-19acef8a059e" providerId="AD" clId="Web-{21877110-AA8F-49F1-9654-0A2FD0FC302A}" dt="2022-10-12T00:04:47.543" v="274"/>
          <ac:graphicFrameMkLst>
            <pc:docMk/>
            <pc:sldMk cId="4033094788" sldId="281"/>
            <ac:graphicFrameMk id="6" creationId="{6AD6BEB2-DF26-72BD-38FC-F3926F07857E}"/>
          </ac:graphicFrameMkLst>
        </pc:graphicFrameChg>
        <pc:picChg chg="add del mod">
          <ac:chgData name="David Lincoln Brooks" userId="S::dlb398@nau.edu::59191960-2c71-47cf-987f-19acef8a059e" providerId="AD" clId="Web-{21877110-AA8F-49F1-9654-0A2FD0FC302A}" dt="2022-10-11T23:45:44.502" v="107"/>
          <ac:picMkLst>
            <pc:docMk/>
            <pc:sldMk cId="4033094788" sldId="281"/>
            <ac:picMk id="3" creationId="{EFDFCD8B-C6A6-B5F0-78AD-3B7DA8632F79}"/>
          </ac:picMkLst>
        </pc:picChg>
        <pc:picChg chg="add del mod">
          <ac:chgData name="David Lincoln Brooks" userId="S::dlb398@nau.edu::59191960-2c71-47cf-987f-19acef8a059e" providerId="AD" clId="Web-{21877110-AA8F-49F1-9654-0A2FD0FC302A}" dt="2022-10-11T17:54:36.821" v="10"/>
          <ac:picMkLst>
            <pc:docMk/>
            <pc:sldMk cId="4033094788" sldId="281"/>
            <ac:picMk id="6" creationId="{74F6057B-09CB-1EBE-7A4B-8D6B8A7623D9}"/>
          </ac:picMkLst>
        </pc:picChg>
        <pc:picChg chg="del">
          <ac:chgData name="David Lincoln Brooks" userId="S::dlb398@nau.edu::59191960-2c71-47cf-987f-19acef8a059e" providerId="AD" clId="Web-{21877110-AA8F-49F1-9654-0A2FD0FC302A}" dt="2022-10-11T17:53:56.724" v="0"/>
          <ac:picMkLst>
            <pc:docMk/>
            <pc:sldMk cId="4033094788" sldId="281"/>
            <ac:picMk id="7" creationId="{6BD6D44A-8558-9FB7-5140-715D4E6629ED}"/>
          </ac:picMkLst>
        </pc:picChg>
      </pc:sldChg>
      <pc:sldChg chg="addSp delSp modSp">
        <pc:chgData name="David Lincoln Brooks" userId="S::dlb398@nau.edu::59191960-2c71-47cf-987f-19acef8a059e" providerId="AD" clId="Web-{21877110-AA8F-49F1-9654-0A2FD0FC302A}" dt="2022-10-11T23:50:52.357" v="269" actId="1076"/>
        <pc:sldMkLst>
          <pc:docMk/>
          <pc:sldMk cId="2173465788" sldId="283"/>
        </pc:sldMkLst>
        <pc:spChg chg="add del mod">
          <ac:chgData name="David Lincoln Brooks" userId="S::dlb398@nau.edu::59191960-2c71-47cf-987f-19acef8a059e" providerId="AD" clId="Web-{21877110-AA8F-49F1-9654-0A2FD0FC302A}" dt="2022-10-11T23:44:34.546" v="15"/>
          <ac:spMkLst>
            <pc:docMk/>
            <pc:sldMk cId="2173465788" sldId="283"/>
            <ac:spMk id="4" creationId="{BC420567-8153-0147-5C0B-A5F667B8EAE5}"/>
          </ac:spMkLst>
        </pc:spChg>
        <pc:graphicFrameChg chg="mod">
          <ac:chgData name="David Lincoln Brooks" userId="S::dlb398@nau.edu::59191960-2c71-47cf-987f-19acef8a059e" providerId="AD" clId="Web-{21877110-AA8F-49F1-9654-0A2FD0FC302A}" dt="2022-10-11T23:44:49.078" v="18" actId="1076"/>
          <ac:graphicFrameMkLst>
            <pc:docMk/>
            <pc:sldMk cId="2173465788" sldId="283"/>
            <ac:graphicFrameMk id="7" creationId="{66A2E6D5-721D-3F1A-134F-BC02DB810E8E}"/>
          </ac:graphicFrameMkLst>
        </pc:graphicFrameChg>
        <pc:graphicFrameChg chg="add mod ord modGraphic">
          <ac:chgData name="David Lincoln Brooks" userId="S::dlb398@nau.edu::59191960-2c71-47cf-987f-19acef8a059e" providerId="AD" clId="Web-{21877110-AA8F-49F1-9654-0A2FD0FC302A}" dt="2022-10-11T23:50:52.357" v="269" actId="1076"/>
          <ac:graphicFrameMkLst>
            <pc:docMk/>
            <pc:sldMk cId="2173465788" sldId="283"/>
            <ac:graphicFrameMk id="8" creationId="{FB90E03E-7981-267D-7378-E52F519B71E1}"/>
          </ac:graphicFrameMkLst>
        </pc:graphicFrameChg>
        <pc:picChg chg="del">
          <ac:chgData name="David Lincoln Brooks" userId="S::dlb398@nau.edu::59191960-2c71-47cf-987f-19acef8a059e" providerId="AD" clId="Web-{21877110-AA8F-49F1-9654-0A2FD0FC302A}" dt="2022-10-11T23:44:32.438" v="14"/>
          <ac:picMkLst>
            <pc:docMk/>
            <pc:sldMk cId="2173465788" sldId="283"/>
            <ac:picMk id="13" creationId="{CF339819-4C56-E10D-CFE1-3D225C5E3EE5}"/>
          </ac:picMkLst>
        </pc:picChg>
      </pc:sldChg>
    </pc:docChg>
  </pc:docChgLst>
  <pc:docChgLst>
    <pc:chgData name="David Lincoln Brooks" userId="S::dlb398@nau.edu::59191960-2c71-47cf-987f-19acef8a059e" providerId="AD" clId="Web-{D947AB35-9A01-4081-BDE5-F89FD6881A8D}"/>
    <pc:docChg chg="modSld">
      <pc:chgData name="David Lincoln Brooks" userId="S::dlb398@nau.edu::59191960-2c71-47cf-987f-19acef8a059e" providerId="AD" clId="Web-{D947AB35-9A01-4081-BDE5-F89FD6881A8D}" dt="2022-10-11T15:29:40.553" v="1" actId="1076"/>
      <pc:docMkLst>
        <pc:docMk/>
      </pc:docMkLst>
      <pc:sldChg chg="modSp">
        <pc:chgData name="David Lincoln Brooks" userId="S::dlb398@nau.edu::59191960-2c71-47cf-987f-19acef8a059e" providerId="AD" clId="Web-{D947AB35-9A01-4081-BDE5-F89FD6881A8D}" dt="2022-10-11T15:29:40.553" v="1" actId="1076"/>
        <pc:sldMkLst>
          <pc:docMk/>
          <pc:sldMk cId="4033094788" sldId="281"/>
        </pc:sldMkLst>
        <pc:picChg chg="mod">
          <ac:chgData name="David Lincoln Brooks" userId="S::dlb398@nau.edu::59191960-2c71-47cf-987f-19acef8a059e" providerId="AD" clId="Web-{D947AB35-9A01-4081-BDE5-F89FD6881A8D}" dt="2022-10-11T15:29:40.553" v="1" actId="1076"/>
          <ac:picMkLst>
            <pc:docMk/>
            <pc:sldMk cId="4033094788" sldId="281"/>
            <ac:picMk id="6" creationId="{74F6057B-09CB-1EBE-7A4B-8D6B8A7623D9}"/>
          </ac:picMkLst>
        </pc:picChg>
      </pc:sldChg>
    </pc:docChg>
  </pc:docChgLst>
  <pc:docChgLst>
    <pc:chgData name="Wyatt Michael Watson" userId="S::wmw47@nau.edu::7d4ebdf7-9904-4cc3-927d-221c9f471ec8" providerId="AD" clId="Web-{2AE1B197-90A3-4FF0-87F5-9F6A36403260}"/>
    <pc:docChg chg="addSld delSld modSld">
      <pc:chgData name="Wyatt Michael Watson" userId="S::wmw47@nau.edu::7d4ebdf7-9904-4cc3-927d-221c9f471ec8" providerId="AD" clId="Web-{2AE1B197-90A3-4FF0-87F5-9F6A36403260}" dt="2022-09-16T00:37:28.057" v="769" actId="14100"/>
      <pc:docMkLst>
        <pc:docMk/>
      </pc:docMkLst>
      <pc:sldChg chg="modSp">
        <pc:chgData name="Wyatt Michael Watson" userId="S::wmw47@nau.edu::7d4ebdf7-9904-4cc3-927d-221c9f471ec8" providerId="AD" clId="Web-{2AE1B197-90A3-4FF0-87F5-9F6A36403260}" dt="2022-09-16T00:21:15.741" v="393" actId="14100"/>
        <pc:sldMkLst>
          <pc:docMk/>
          <pc:sldMk cId="109857222" sldId="256"/>
        </pc:sldMkLst>
        <pc:spChg chg="mod">
          <ac:chgData name="Wyatt Michael Watson" userId="S::wmw47@nau.edu::7d4ebdf7-9904-4cc3-927d-221c9f471ec8" providerId="AD" clId="Web-{2AE1B197-90A3-4FF0-87F5-9F6A36403260}" dt="2022-09-16T00:21:15.741" v="393" actId="14100"/>
          <ac:spMkLst>
            <pc:docMk/>
            <pc:sldMk cId="109857222" sldId="256"/>
            <ac:spMk id="2" creationId="{00000000-0000-0000-0000-000000000000}"/>
          </ac:spMkLst>
        </pc:spChg>
      </pc:sldChg>
      <pc:sldChg chg="modSp">
        <pc:chgData name="Wyatt Michael Watson" userId="S::wmw47@nau.edu::7d4ebdf7-9904-4cc3-927d-221c9f471ec8" providerId="AD" clId="Web-{2AE1B197-90A3-4FF0-87F5-9F6A36403260}" dt="2022-09-16T00:20:41.535" v="378" actId="20577"/>
        <pc:sldMkLst>
          <pc:docMk/>
          <pc:sldMk cId="3098449459" sldId="257"/>
        </pc:sldMkLst>
        <pc:spChg chg="mod">
          <ac:chgData name="Wyatt Michael Watson" userId="S::wmw47@nau.edu::7d4ebdf7-9904-4cc3-927d-221c9f471ec8" providerId="AD" clId="Web-{2AE1B197-90A3-4FF0-87F5-9F6A36403260}" dt="2022-09-16T00:18:31.089" v="368" actId="1076"/>
          <ac:spMkLst>
            <pc:docMk/>
            <pc:sldMk cId="3098449459" sldId="257"/>
            <ac:spMk id="2" creationId="{17130B80-6FF1-C08C-A188-F72FE05E65CC}"/>
          </ac:spMkLst>
        </pc:spChg>
        <pc:spChg chg="mod">
          <ac:chgData name="Wyatt Michael Watson" userId="S::wmw47@nau.edu::7d4ebdf7-9904-4cc3-927d-221c9f471ec8" providerId="AD" clId="Web-{2AE1B197-90A3-4FF0-87F5-9F6A36403260}" dt="2022-09-16T00:20:41.535" v="378" actId="20577"/>
          <ac:spMkLst>
            <pc:docMk/>
            <pc:sldMk cId="3098449459" sldId="257"/>
            <ac:spMk id="3" creationId="{C8534002-B8B1-FCDD-2ED4-1E48BF0B1ED6}"/>
          </ac:spMkLst>
        </pc:spChg>
      </pc:sldChg>
      <pc:sldChg chg="addSp delSp modSp">
        <pc:chgData name="Wyatt Michael Watson" userId="S::wmw47@nau.edu::7d4ebdf7-9904-4cc3-927d-221c9f471ec8" providerId="AD" clId="Web-{2AE1B197-90A3-4FF0-87F5-9F6A36403260}" dt="2022-09-15T23:22:16.535" v="156" actId="1076"/>
        <pc:sldMkLst>
          <pc:docMk/>
          <pc:sldMk cId="3179536139" sldId="260"/>
        </pc:sldMkLst>
        <pc:spChg chg="mod">
          <ac:chgData name="Wyatt Michael Watson" userId="S::wmw47@nau.edu::7d4ebdf7-9904-4cc3-927d-221c9f471ec8" providerId="AD" clId="Web-{2AE1B197-90A3-4FF0-87F5-9F6A36403260}" dt="2022-09-15T23:20:03.827" v="133" actId="14100"/>
          <ac:spMkLst>
            <pc:docMk/>
            <pc:sldMk cId="3179536139" sldId="260"/>
            <ac:spMk id="2" creationId="{A171EBF9-AD02-FC29-3837-A1EFF9B07750}"/>
          </ac:spMkLst>
        </pc:spChg>
        <pc:spChg chg="add del mod">
          <ac:chgData name="Wyatt Michael Watson" userId="S::wmw47@nau.edu::7d4ebdf7-9904-4cc3-927d-221c9f471ec8" providerId="AD" clId="Web-{2AE1B197-90A3-4FF0-87F5-9F6A36403260}" dt="2022-09-15T23:15:42.381" v="73"/>
          <ac:spMkLst>
            <pc:docMk/>
            <pc:sldMk cId="3179536139" sldId="260"/>
            <ac:spMk id="9" creationId="{DA823C56-E01A-6055-E415-E6CED03EEAA6}"/>
          </ac:spMkLst>
        </pc:spChg>
        <pc:spChg chg="add mod">
          <ac:chgData name="Wyatt Michael Watson" userId="S::wmw47@nau.edu::7d4ebdf7-9904-4cc3-927d-221c9f471ec8" providerId="AD" clId="Web-{2AE1B197-90A3-4FF0-87F5-9F6A36403260}" dt="2022-09-15T23:21:11.033" v="140"/>
          <ac:spMkLst>
            <pc:docMk/>
            <pc:sldMk cId="3179536139" sldId="260"/>
            <ac:spMk id="11" creationId="{7D9D93B2-BCC3-9A30-5B58-BAAE7DB03B28}"/>
          </ac:spMkLst>
        </pc:spChg>
        <pc:spChg chg="add mod">
          <ac:chgData name="Wyatt Michael Watson" userId="S::wmw47@nau.edu::7d4ebdf7-9904-4cc3-927d-221c9f471ec8" providerId="AD" clId="Web-{2AE1B197-90A3-4FF0-87F5-9F6A36403260}" dt="2022-09-15T23:22:16.535" v="156" actId="1076"/>
          <ac:spMkLst>
            <pc:docMk/>
            <pc:sldMk cId="3179536139" sldId="260"/>
            <ac:spMk id="12" creationId="{2066EA0A-8B88-E740-FADC-85E628BA175D}"/>
          </ac:spMkLst>
        </pc:spChg>
        <pc:spChg chg="add mod">
          <ac:chgData name="Wyatt Michael Watson" userId="S::wmw47@nau.edu::7d4ebdf7-9904-4cc3-927d-221c9f471ec8" providerId="AD" clId="Web-{2AE1B197-90A3-4FF0-87F5-9F6A36403260}" dt="2022-09-15T23:22:01.847" v="152" actId="1076"/>
          <ac:spMkLst>
            <pc:docMk/>
            <pc:sldMk cId="3179536139" sldId="260"/>
            <ac:spMk id="13" creationId="{0AA125C5-55F8-0646-B489-7843FAD91EEA}"/>
          </ac:spMkLst>
        </pc:spChg>
        <pc:spChg chg="add mod">
          <ac:chgData name="Wyatt Michael Watson" userId="S::wmw47@nau.edu::7d4ebdf7-9904-4cc3-927d-221c9f471ec8" providerId="AD" clId="Web-{2AE1B197-90A3-4FF0-87F5-9F6A36403260}" dt="2022-09-15T23:22:12.441" v="155" actId="20577"/>
          <ac:spMkLst>
            <pc:docMk/>
            <pc:sldMk cId="3179536139" sldId="260"/>
            <ac:spMk id="14" creationId="{77A4F9B4-86E8-EE34-2008-AF4BA554A1F6}"/>
          </ac:spMkLst>
        </pc:spChg>
        <pc:picChg chg="add del mod modCrop">
          <ac:chgData name="Wyatt Michael Watson" userId="S::wmw47@nau.edu::7d4ebdf7-9904-4cc3-927d-221c9f471ec8" providerId="AD" clId="Web-{2AE1B197-90A3-4FF0-87F5-9F6A36403260}" dt="2022-09-15T23:16:27.820" v="80"/>
          <ac:picMkLst>
            <pc:docMk/>
            <pc:sldMk cId="3179536139" sldId="260"/>
            <ac:picMk id="3" creationId="{9F2C7330-CB9E-84AE-48E5-4102EC5512A4}"/>
          </ac:picMkLst>
        </pc:picChg>
        <pc:picChg chg="add del mod">
          <ac:chgData name="Wyatt Michael Watson" userId="S::wmw47@nau.edu::7d4ebdf7-9904-4cc3-927d-221c9f471ec8" providerId="AD" clId="Web-{2AE1B197-90A3-4FF0-87F5-9F6A36403260}" dt="2022-09-15T23:19:24.357" v="122"/>
          <ac:picMkLst>
            <pc:docMk/>
            <pc:sldMk cId="3179536139" sldId="260"/>
            <ac:picMk id="4" creationId="{A64DCCCD-6C6F-8AE6-6CD5-3EAA218FEB0A}"/>
          </ac:picMkLst>
        </pc:picChg>
        <pc:picChg chg="add del mod">
          <ac:chgData name="Wyatt Michael Watson" userId="S::wmw47@nau.edu::7d4ebdf7-9904-4cc3-927d-221c9f471ec8" providerId="AD" clId="Web-{2AE1B197-90A3-4FF0-87F5-9F6A36403260}" dt="2022-09-15T23:13:40.814" v="50"/>
          <ac:picMkLst>
            <pc:docMk/>
            <pc:sldMk cId="3179536139" sldId="260"/>
            <ac:picMk id="6" creationId="{3E751D1E-AD2A-E72A-9160-53AE65EC20EC}"/>
          </ac:picMkLst>
        </pc:picChg>
        <pc:picChg chg="del">
          <ac:chgData name="Wyatt Michael Watson" userId="S::wmw47@nau.edu::7d4ebdf7-9904-4cc3-927d-221c9f471ec8" providerId="AD" clId="Web-{2AE1B197-90A3-4FF0-87F5-9F6A36403260}" dt="2022-09-15T23:04:37.968" v="0"/>
          <ac:picMkLst>
            <pc:docMk/>
            <pc:sldMk cId="3179536139" sldId="260"/>
            <ac:picMk id="8" creationId="{92F0CB08-DBF4-2338-928B-D06116333041}"/>
          </ac:picMkLst>
        </pc:picChg>
        <pc:picChg chg="add mod">
          <ac:chgData name="Wyatt Michael Watson" userId="S::wmw47@nau.edu::7d4ebdf7-9904-4cc3-927d-221c9f471ec8" providerId="AD" clId="Web-{2AE1B197-90A3-4FF0-87F5-9F6A36403260}" dt="2022-09-15T23:19:35.201" v="123" actId="14100"/>
          <ac:picMkLst>
            <pc:docMk/>
            <pc:sldMk cId="3179536139" sldId="260"/>
            <ac:picMk id="10" creationId="{965E8033-6B79-B1BB-C188-B669D64A519F}"/>
          </ac:picMkLst>
        </pc:picChg>
      </pc:sldChg>
      <pc:sldChg chg="addSp delSp modSp">
        <pc:chgData name="Wyatt Michael Watson" userId="S::wmw47@nau.edu::7d4ebdf7-9904-4cc3-927d-221c9f471ec8" providerId="AD" clId="Web-{2AE1B197-90A3-4FF0-87F5-9F6A36403260}" dt="2022-09-16T00:14:41.542" v="290" actId="14100"/>
        <pc:sldMkLst>
          <pc:docMk/>
          <pc:sldMk cId="288071765" sldId="263"/>
        </pc:sldMkLst>
        <pc:spChg chg="add del mod">
          <ac:chgData name="Wyatt Michael Watson" userId="S::wmw47@nau.edu::7d4ebdf7-9904-4cc3-927d-221c9f471ec8" providerId="AD" clId="Web-{2AE1B197-90A3-4FF0-87F5-9F6A36403260}" dt="2022-09-15T23:05:57.361" v="8"/>
          <ac:spMkLst>
            <pc:docMk/>
            <pc:sldMk cId="288071765" sldId="263"/>
            <ac:spMk id="5" creationId="{779D6E77-E6AC-0423-22EE-BAFFB83A83FA}"/>
          </ac:spMkLst>
        </pc:spChg>
        <pc:spChg chg="add del mod">
          <ac:chgData name="Wyatt Michael Watson" userId="S::wmw47@nau.edu::7d4ebdf7-9904-4cc3-927d-221c9f471ec8" providerId="AD" clId="Web-{2AE1B197-90A3-4FF0-87F5-9F6A36403260}" dt="2022-09-15T23:13:16.548" v="48"/>
          <ac:spMkLst>
            <pc:docMk/>
            <pc:sldMk cId="288071765" sldId="263"/>
            <ac:spMk id="11" creationId="{68DB5271-344A-5E3B-B870-59CB6364F6E8}"/>
          </ac:spMkLst>
        </pc:spChg>
        <pc:spChg chg="add mod">
          <ac:chgData name="Wyatt Michael Watson" userId="S::wmw47@nau.edu::7d4ebdf7-9904-4cc3-927d-221c9f471ec8" providerId="AD" clId="Web-{2AE1B197-90A3-4FF0-87F5-9F6A36403260}" dt="2022-09-15T23:31:09.178" v="259" actId="20577"/>
          <ac:spMkLst>
            <pc:docMk/>
            <pc:sldMk cId="288071765" sldId="263"/>
            <ac:spMk id="15" creationId="{651A51D0-7DE3-3643-BE5F-BE85B8AF7DAD}"/>
          </ac:spMkLst>
        </pc:spChg>
        <pc:spChg chg="add mod">
          <ac:chgData name="Wyatt Michael Watson" userId="S::wmw47@nau.edu::7d4ebdf7-9904-4cc3-927d-221c9f471ec8" providerId="AD" clId="Web-{2AE1B197-90A3-4FF0-87F5-9F6A36403260}" dt="2022-09-15T23:31:11.538" v="261" actId="20577"/>
          <ac:spMkLst>
            <pc:docMk/>
            <pc:sldMk cId="288071765" sldId="263"/>
            <ac:spMk id="17" creationId="{3E6F4798-6549-C5C0-98A5-4E42C852C4E1}"/>
          </ac:spMkLst>
        </pc:spChg>
        <pc:picChg chg="del">
          <ac:chgData name="Wyatt Michael Watson" userId="S::wmw47@nau.edu::7d4ebdf7-9904-4cc3-927d-221c9f471ec8" providerId="AD" clId="Web-{2AE1B197-90A3-4FF0-87F5-9F6A36403260}" dt="2022-09-15T23:05:44.392" v="7"/>
          <ac:picMkLst>
            <pc:docMk/>
            <pc:sldMk cId="288071765" sldId="263"/>
            <ac:picMk id="4" creationId="{942BFCB0-4D06-3A91-4C33-77812474A9B0}"/>
          </ac:picMkLst>
        </pc:picChg>
        <pc:picChg chg="del">
          <ac:chgData name="Wyatt Michael Watson" userId="S::wmw47@nau.edu::7d4ebdf7-9904-4cc3-927d-221c9f471ec8" providerId="AD" clId="Web-{2AE1B197-90A3-4FF0-87F5-9F6A36403260}" dt="2022-09-15T23:06:12.127" v="12"/>
          <ac:picMkLst>
            <pc:docMk/>
            <pc:sldMk cId="288071765" sldId="263"/>
            <ac:picMk id="6" creationId="{7FACC4EB-F05E-B3D0-CD5F-241CB7382ABF}"/>
          </ac:picMkLst>
        </pc:picChg>
        <pc:picChg chg="add del mod ord modCrop">
          <ac:chgData name="Wyatt Michael Watson" userId="S::wmw47@nau.edu::7d4ebdf7-9904-4cc3-927d-221c9f471ec8" providerId="AD" clId="Web-{2AE1B197-90A3-4FF0-87F5-9F6A36403260}" dt="2022-09-15T23:13:11.204" v="46"/>
          <ac:picMkLst>
            <pc:docMk/>
            <pc:sldMk cId="288071765" sldId="263"/>
            <ac:picMk id="7" creationId="{060A2765-6D46-B99E-BFBF-1431F2938F6E}"/>
          </ac:picMkLst>
        </pc:picChg>
        <pc:picChg chg="add del mod">
          <ac:chgData name="Wyatt Michael Watson" userId="S::wmw47@nau.edu::7d4ebdf7-9904-4cc3-927d-221c9f471ec8" providerId="AD" clId="Web-{2AE1B197-90A3-4FF0-87F5-9F6A36403260}" dt="2022-09-15T23:07:11.676" v="17"/>
          <ac:picMkLst>
            <pc:docMk/>
            <pc:sldMk cId="288071765" sldId="263"/>
            <ac:picMk id="8" creationId="{D900E19A-2DBD-A0CA-43BE-12DC17E95CBD}"/>
          </ac:picMkLst>
        </pc:picChg>
        <pc:picChg chg="add del mod">
          <ac:chgData name="Wyatt Michael Watson" userId="S::wmw47@nau.edu::7d4ebdf7-9904-4cc3-927d-221c9f471ec8" providerId="AD" clId="Web-{2AE1B197-90A3-4FF0-87F5-9F6A36403260}" dt="2022-09-15T23:30:53.146" v="252"/>
          <ac:picMkLst>
            <pc:docMk/>
            <pc:sldMk cId="288071765" sldId="263"/>
            <ac:picMk id="9" creationId="{49F758C3-7708-892B-4B17-F6933BF17891}"/>
          </ac:picMkLst>
        </pc:picChg>
        <pc:picChg chg="add del mod">
          <ac:chgData name="Wyatt Michael Watson" userId="S::wmw47@nau.edu::7d4ebdf7-9904-4cc3-927d-221c9f471ec8" providerId="AD" clId="Web-{2AE1B197-90A3-4FF0-87F5-9F6A36403260}" dt="2022-09-15T23:18:13.261" v="104"/>
          <ac:picMkLst>
            <pc:docMk/>
            <pc:sldMk cId="288071765" sldId="263"/>
            <ac:picMk id="12" creationId="{2A5E723E-3815-9BD4-4060-6A56CBD75851}"/>
          </ac:picMkLst>
        </pc:picChg>
        <pc:picChg chg="add mod">
          <ac:chgData name="Wyatt Michael Watson" userId="S::wmw47@nau.edu::7d4ebdf7-9904-4cc3-927d-221c9f471ec8" providerId="AD" clId="Web-{2AE1B197-90A3-4FF0-87F5-9F6A36403260}" dt="2022-09-15T23:19:09.060" v="118" actId="1076"/>
          <ac:picMkLst>
            <pc:docMk/>
            <pc:sldMk cId="288071765" sldId="263"/>
            <ac:picMk id="13" creationId="{8DD9B5C0-E618-9EE5-9048-9704DC4E770D}"/>
          </ac:picMkLst>
        </pc:picChg>
        <pc:picChg chg="add mod">
          <ac:chgData name="Wyatt Michael Watson" userId="S::wmw47@nau.edu::7d4ebdf7-9904-4cc3-927d-221c9f471ec8" providerId="AD" clId="Web-{2AE1B197-90A3-4FF0-87F5-9F6A36403260}" dt="2022-09-15T23:31:02.537" v="256" actId="1076"/>
          <ac:picMkLst>
            <pc:docMk/>
            <pc:sldMk cId="288071765" sldId="263"/>
            <ac:picMk id="19" creationId="{88DFDC20-A9CE-E9BB-8114-B9166A80C8E3}"/>
          </ac:picMkLst>
        </pc:picChg>
        <pc:cxnChg chg="add mod">
          <ac:chgData name="Wyatt Michael Watson" userId="S::wmw47@nau.edu::7d4ebdf7-9904-4cc3-927d-221c9f471ec8" providerId="AD" clId="Web-{2AE1B197-90A3-4FF0-87F5-9F6A36403260}" dt="2022-09-16T00:14:41.542" v="290" actId="14100"/>
          <ac:cxnSpMkLst>
            <pc:docMk/>
            <pc:sldMk cId="288071765" sldId="263"/>
            <ac:cxnSpMk id="16" creationId="{4E05AFF4-EBEA-526B-64B0-302937BFC95B}"/>
          </ac:cxnSpMkLst>
        </pc:cxnChg>
        <pc:cxnChg chg="add mod">
          <ac:chgData name="Wyatt Michael Watson" userId="S::wmw47@nau.edu::7d4ebdf7-9904-4cc3-927d-221c9f471ec8" providerId="AD" clId="Web-{2AE1B197-90A3-4FF0-87F5-9F6A36403260}" dt="2022-09-16T00:14:26.853" v="285" actId="14100"/>
          <ac:cxnSpMkLst>
            <pc:docMk/>
            <pc:sldMk cId="288071765" sldId="263"/>
            <ac:cxnSpMk id="18" creationId="{433F326E-9CE7-037C-5808-19320020BA85}"/>
          </ac:cxnSpMkLst>
        </pc:cxnChg>
      </pc:sldChg>
      <pc:sldChg chg="del">
        <pc:chgData name="Wyatt Michael Watson" userId="S::wmw47@nau.edu::7d4ebdf7-9904-4cc3-927d-221c9f471ec8" providerId="AD" clId="Web-{2AE1B197-90A3-4FF0-87F5-9F6A36403260}" dt="2022-09-15T23:22:25.707" v="157"/>
        <pc:sldMkLst>
          <pc:docMk/>
          <pc:sldMk cId="913514463" sldId="264"/>
        </pc:sldMkLst>
      </pc:sldChg>
      <pc:sldChg chg="addSp delSp modSp new">
        <pc:chgData name="Wyatt Michael Watson" userId="S::wmw47@nau.edu::7d4ebdf7-9904-4cc3-927d-221c9f471ec8" providerId="AD" clId="Web-{2AE1B197-90A3-4FF0-87F5-9F6A36403260}" dt="2022-09-16T00:37:28.057" v="769" actId="14100"/>
        <pc:sldMkLst>
          <pc:docMk/>
          <pc:sldMk cId="1293664421" sldId="267"/>
        </pc:sldMkLst>
        <pc:spChg chg="mod">
          <ac:chgData name="Wyatt Michael Watson" userId="S::wmw47@nau.edu::7d4ebdf7-9904-4cc3-927d-221c9f471ec8" providerId="AD" clId="Web-{2AE1B197-90A3-4FF0-87F5-9F6A36403260}" dt="2022-09-16T00:29:40.463" v="516" actId="1076"/>
          <ac:spMkLst>
            <pc:docMk/>
            <pc:sldMk cId="1293664421" sldId="267"/>
            <ac:spMk id="2" creationId="{F3264C25-EF06-BF41-B1BC-555B4A15C269}"/>
          </ac:spMkLst>
        </pc:spChg>
        <pc:spChg chg="mod">
          <ac:chgData name="Wyatt Michael Watson" userId="S::wmw47@nau.edu::7d4ebdf7-9904-4cc3-927d-221c9f471ec8" providerId="AD" clId="Web-{2AE1B197-90A3-4FF0-87F5-9F6A36403260}" dt="2022-09-16T00:37:28.057" v="769" actId="14100"/>
          <ac:spMkLst>
            <pc:docMk/>
            <pc:sldMk cId="1293664421" sldId="267"/>
            <ac:spMk id="3" creationId="{EC44F529-0F01-180C-CF37-374310B8806C}"/>
          </ac:spMkLst>
        </pc:spChg>
        <pc:cxnChg chg="add del">
          <ac:chgData name="Wyatt Michael Watson" userId="S::wmw47@nau.edu::7d4ebdf7-9904-4cc3-927d-221c9f471ec8" providerId="AD" clId="Web-{2AE1B197-90A3-4FF0-87F5-9F6A36403260}" dt="2022-09-16T00:27:27.282" v="430"/>
          <ac:cxnSpMkLst>
            <pc:docMk/>
            <pc:sldMk cId="1293664421" sldId="267"/>
            <ac:cxnSpMk id="4" creationId="{9064D00B-383A-CA65-6503-A0AE5A681D3D}"/>
          </ac:cxnSpMkLst>
        </pc:cxnChg>
        <pc:cxnChg chg="add del mod">
          <ac:chgData name="Wyatt Michael Watson" userId="S::wmw47@nau.edu::7d4ebdf7-9904-4cc3-927d-221c9f471ec8" providerId="AD" clId="Web-{2AE1B197-90A3-4FF0-87F5-9F6A36403260}" dt="2022-09-16T00:27:53.033" v="438"/>
          <ac:cxnSpMkLst>
            <pc:docMk/>
            <pc:sldMk cId="1293664421" sldId="267"/>
            <ac:cxnSpMk id="5" creationId="{F36D1A00-0A29-B373-E133-A9B6CC69729B}"/>
          </ac:cxnSpMkLst>
        </pc:cxnChg>
      </pc:sldChg>
      <pc:sldChg chg="add del replId">
        <pc:chgData name="Wyatt Michael Watson" userId="S::wmw47@nau.edu::7d4ebdf7-9904-4cc3-927d-221c9f471ec8" providerId="AD" clId="Web-{2AE1B197-90A3-4FF0-87F5-9F6A36403260}" dt="2022-09-15T23:21:37.831" v="150"/>
        <pc:sldMkLst>
          <pc:docMk/>
          <pc:sldMk cId="3531377915" sldId="267"/>
        </pc:sldMkLst>
      </pc:sldChg>
    </pc:docChg>
  </pc:docChgLst>
  <pc:docChgLst>
    <pc:chgData name="Bryce Greenberg" userId="35f22195-bc5b-4701-b626-cebff0a3bda4" providerId="ADAL" clId="{516E2E93-E270-4472-9AC0-59DC30565CEF}"/>
    <pc:docChg chg="custSel modSld">
      <pc:chgData name="Bryce Greenberg" userId="35f22195-bc5b-4701-b626-cebff0a3bda4" providerId="ADAL" clId="{516E2E93-E270-4472-9AC0-59DC30565CEF}" dt="2023-04-13T22:14:37.669" v="65" actId="20577"/>
      <pc:docMkLst>
        <pc:docMk/>
      </pc:docMkLst>
      <pc:sldChg chg="addSp delSp modSp mod">
        <pc:chgData name="Bryce Greenberg" userId="35f22195-bc5b-4701-b626-cebff0a3bda4" providerId="ADAL" clId="{516E2E93-E270-4472-9AC0-59DC30565CEF}" dt="2023-04-13T22:14:37.669" v="65" actId="20577"/>
        <pc:sldMkLst>
          <pc:docMk/>
          <pc:sldMk cId="4267541185" sldId="305"/>
        </pc:sldMkLst>
        <pc:spChg chg="mod">
          <ac:chgData name="Bryce Greenberg" userId="35f22195-bc5b-4701-b626-cebff0a3bda4" providerId="ADAL" clId="{516E2E93-E270-4472-9AC0-59DC30565CEF}" dt="2023-04-13T22:13:35.363" v="53" actId="14100"/>
          <ac:spMkLst>
            <pc:docMk/>
            <pc:sldMk cId="4267541185" sldId="305"/>
            <ac:spMk id="2" creationId="{EB722CCA-26B2-B31A-B5A8-9B1D4EF545F3}"/>
          </ac:spMkLst>
        </pc:spChg>
        <pc:spChg chg="mod">
          <ac:chgData name="Bryce Greenberg" userId="35f22195-bc5b-4701-b626-cebff0a3bda4" providerId="ADAL" clId="{516E2E93-E270-4472-9AC0-59DC30565CEF}" dt="2023-04-12T20:51:49.252" v="21" actId="14100"/>
          <ac:spMkLst>
            <pc:docMk/>
            <pc:sldMk cId="4267541185" sldId="305"/>
            <ac:spMk id="4" creationId="{68AACE3E-1A4A-FA5B-8CBB-1D663555B959}"/>
          </ac:spMkLst>
        </pc:spChg>
        <pc:spChg chg="mod">
          <ac:chgData name="Bryce Greenberg" userId="35f22195-bc5b-4701-b626-cebff0a3bda4" providerId="ADAL" clId="{516E2E93-E270-4472-9AC0-59DC30565CEF}" dt="2023-04-13T22:14:37.669" v="65" actId="20577"/>
          <ac:spMkLst>
            <pc:docMk/>
            <pc:sldMk cId="4267541185" sldId="305"/>
            <ac:spMk id="11" creationId="{12E53997-B131-41DB-0665-2E5209381A33}"/>
          </ac:spMkLst>
        </pc:spChg>
        <pc:picChg chg="del">
          <ac:chgData name="Bryce Greenberg" userId="35f22195-bc5b-4701-b626-cebff0a3bda4" providerId="ADAL" clId="{516E2E93-E270-4472-9AC0-59DC30565CEF}" dt="2023-04-13T22:12:38.458" v="46" actId="21"/>
          <ac:picMkLst>
            <pc:docMk/>
            <pc:sldMk cId="4267541185" sldId="305"/>
            <ac:picMk id="3" creationId="{C958AF16-C9D8-94E3-BC26-70C1D638FBFF}"/>
          </ac:picMkLst>
        </pc:picChg>
        <pc:picChg chg="add del mod">
          <ac:chgData name="Bryce Greenberg" userId="35f22195-bc5b-4701-b626-cebff0a3bda4" providerId="ADAL" clId="{516E2E93-E270-4472-9AC0-59DC30565CEF}" dt="2023-04-13T22:13:24.207" v="50" actId="478"/>
          <ac:picMkLst>
            <pc:docMk/>
            <pc:sldMk cId="4267541185" sldId="305"/>
            <ac:picMk id="6" creationId="{63CD0F24-4E5B-F8AB-4138-29D4DAC80AC5}"/>
          </ac:picMkLst>
        </pc:picChg>
        <pc:picChg chg="add mod">
          <ac:chgData name="Bryce Greenberg" userId="35f22195-bc5b-4701-b626-cebff0a3bda4" providerId="ADAL" clId="{516E2E93-E270-4472-9AC0-59DC30565CEF}" dt="2023-04-13T22:13:43.694" v="54" actId="1076"/>
          <ac:picMkLst>
            <pc:docMk/>
            <pc:sldMk cId="4267541185" sldId="305"/>
            <ac:picMk id="8" creationId="{4FAFE3F8-595E-086D-D859-4FB67F482218}"/>
          </ac:picMkLst>
        </pc:picChg>
        <pc:picChg chg="add mod">
          <ac:chgData name="Bryce Greenberg" userId="35f22195-bc5b-4701-b626-cebff0a3bda4" providerId="ADAL" clId="{516E2E93-E270-4472-9AC0-59DC30565CEF}" dt="2023-04-13T22:14:28.556" v="59" actId="1076"/>
          <ac:picMkLst>
            <pc:docMk/>
            <pc:sldMk cId="4267541185" sldId="305"/>
            <ac:picMk id="10" creationId="{4EBE9039-8369-924C-D6FC-77E76873C633}"/>
          </ac:picMkLst>
        </pc:picChg>
      </pc:sldChg>
      <pc:sldChg chg="modSp mod">
        <pc:chgData name="Bryce Greenberg" userId="35f22195-bc5b-4701-b626-cebff0a3bda4" providerId="ADAL" clId="{516E2E93-E270-4472-9AC0-59DC30565CEF}" dt="2023-04-13T21:56:01.844" v="44" actId="1076"/>
        <pc:sldMkLst>
          <pc:docMk/>
          <pc:sldMk cId="3764455459" sldId="322"/>
        </pc:sldMkLst>
        <pc:spChg chg="mod">
          <ac:chgData name="Bryce Greenberg" userId="35f22195-bc5b-4701-b626-cebff0a3bda4" providerId="ADAL" clId="{516E2E93-E270-4472-9AC0-59DC30565CEF}" dt="2023-04-13T21:56:01.844" v="44" actId="1076"/>
          <ac:spMkLst>
            <pc:docMk/>
            <pc:sldMk cId="3764455459" sldId="322"/>
            <ac:spMk id="8" creationId="{B55C0F9C-7EA8-C795-634D-8B3451E0D314}"/>
          </ac:spMkLst>
        </pc:spChg>
        <pc:spChg chg="mod">
          <ac:chgData name="Bryce Greenberg" userId="35f22195-bc5b-4701-b626-cebff0a3bda4" providerId="ADAL" clId="{516E2E93-E270-4472-9AC0-59DC30565CEF}" dt="2023-04-12T20:52:02.885" v="41" actId="14100"/>
          <ac:spMkLst>
            <pc:docMk/>
            <pc:sldMk cId="3764455459" sldId="322"/>
            <ac:spMk id="10" creationId="{31149EEA-1766-1DD5-B316-82C03A417783}"/>
          </ac:spMkLst>
        </pc:spChg>
        <pc:picChg chg="mod">
          <ac:chgData name="Bryce Greenberg" userId="35f22195-bc5b-4701-b626-cebff0a3bda4" providerId="ADAL" clId="{516E2E93-E270-4472-9AC0-59DC30565CEF}" dt="2023-04-13T21:55:50.806" v="43" actId="1076"/>
          <ac:picMkLst>
            <pc:docMk/>
            <pc:sldMk cId="3764455459" sldId="322"/>
            <ac:picMk id="6" creationId="{9C105DE2-385A-CF30-D542-0873DED740F3}"/>
          </ac:picMkLst>
        </pc:picChg>
      </pc:sldChg>
    </pc:docChg>
  </pc:docChgLst>
  <pc:docChgLst>
    <pc:chgData name="Joshua Connor Hattaway" userId="S::jch467@nau.edu::cd8dd509-694e-450d-b3b9-fcbb32b42d5c" providerId="AD" clId="Web-{D727C368-2CDB-46F7-9BD4-642B26C6DAFE}"/>
    <pc:docChg chg="modSld">
      <pc:chgData name="Joshua Connor Hattaway" userId="S::jch467@nau.edu::cd8dd509-694e-450d-b3b9-fcbb32b42d5c" providerId="AD" clId="Web-{D727C368-2CDB-46F7-9BD4-642B26C6DAFE}" dt="2022-09-20T23:15:07.435" v="66"/>
      <pc:docMkLst>
        <pc:docMk/>
      </pc:docMkLst>
      <pc:sldChg chg="addSp delSp modSp">
        <pc:chgData name="Joshua Connor Hattaway" userId="S::jch467@nau.edu::cd8dd509-694e-450d-b3b9-fcbb32b42d5c" providerId="AD" clId="Web-{D727C368-2CDB-46F7-9BD4-642B26C6DAFE}" dt="2022-09-20T23:15:07.435" v="66"/>
        <pc:sldMkLst>
          <pc:docMk/>
          <pc:sldMk cId="3098449459" sldId="257"/>
        </pc:sldMkLst>
        <pc:spChg chg="mod">
          <ac:chgData name="Joshua Connor Hattaway" userId="S::jch467@nau.edu::cd8dd509-694e-450d-b3b9-fcbb32b42d5c" providerId="AD" clId="Web-{D727C368-2CDB-46F7-9BD4-642B26C6DAFE}" dt="2022-09-20T23:15:07.435" v="66"/>
          <ac:spMkLst>
            <pc:docMk/>
            <pc:sldMk cId="3098449459" sldId="257"/>
            <ac:spMk id="2" creationId="{17130B80-6FF1-C08C-A188-F72FE05E65CC}"/>
          </ac:spMkLst>
        </pc:spChg>
        <pc:spChg chg="mod ord">
          <ac:chgData name="Joshua Connor Hattaway" userId="S::jch467@nau.edu::cd8dd509-694e-450d-b3b9-fcbb32b42d5c" providerId="AD" clId="Web-{D727C368-2CDB-46F7-9BD4-642B26C6DAFE}" dt="2022-09-20T23:15:07.435" v="66"/>
          <ac:spMkLst>
            <pc:docMk/>
            <pc:sldMk cId="3098449459" sldId="257"/>
            <ac:spMk id="3" creationId="{C8534002-B8B1-FCDD-2ED4-1E48BF0B1ED6}"/>
          </ac:spMkLst>
        </pc:spChg>
        <pc:spChg chg="del">
          <ac:chgData name="Joshua Connor Hattaway" userId="S::jch467@nau.edu::cd8dd509-694e-450d-b3b9-fcbb32b42d5c" providerId="AD" clId="Web-{D727C368-2CDB-46F7-9BD4-642B26C6DAFE}" dt="2022-09-20T23:15:07.435" v="66"/>
          <ac:spMkLst>
            <pc:docMk/>
            <pc:sldMk cId="3098449459" sldId="257"/>
            <ac:spMk id="9" creationId="{B95B9BA8-1D69-4796-85F5-B6D0BD52354B}"/>
          </ac:spMkLst>
        </pc:spChg>
        <pc:spChg chg="add">
          <ac:chgData name="Joshua Connor Hattaway" userId="S::jch467@nau.edu::cd8dd509-694e-450d-b3b9-fcbb32b42d5c" providerId="AD" clId="Web-{D727C368-2CDB-46F7-9BD4-642B26C6DAFE}" dt="2022-09-20T23:15:07.435" v="66"/>
          <ac:spMkLst>
            <pc:docMk/>
            <pc:sldMk cId="3098449459" sldId="257"/>
            <ac:spMk id="14" creationId="{B95B9BA8-1D69-4796-85F5-B6D0BD52354B}"/>
          </ac:spMkLst>
        </pc:spChg>
        <pc:picChg chg="del">
          <ac:chgData name="Joshua Connor Hattaway" userId="S::jch467@nau.edu::cd8dd509-694e-450d-b3b9-fcbb32b42d5c" providerId="AD" clId="Web-{D727C368-2CDB-46F7-9BD4-642B26C6DAFE}" dt="2022-09-20T23:11:39.163" v="31"/>
          <ac:picMkLst>
            <pc:docMk/>
            <pc:sldMk cId="3098449459" sldId="257"/>
            <ac:picMk id="4" creationId="{29E75E44-B023-DF7A-3C8C-1A9463B3B3A2}"/>
          </ac:picMkLst>
        </pc:picChg>
        <pc:picChg chg="add mod">
          <ac:chgData name="Joshua Connor Hattaway" userId="S::jch467@nau.edu::cd8dd509-694e-450d-b3b9-fcbb32b42d5c" providerId="AD" clId="Web-{D727C368-2CDB-46F7-9BD4-642B26C6DAFE}" dt="2022-09-20T23:15:07.435" v="66"/>
          <ac:picMkLst>
            <pc:docMk/>
            <pc:sldMk cId="3098449459" sldId="257"/>
            <ac:picMk id="5" creationId="{43D43187-8BA8-4000-FAB0-D26F7D768EB1}"/>
          </ac:picMkLst>
        </pc:picChg>
      </pc:sldChg>
      <pc:sldChg chg="addSp delSp modSp mod setBg">
        <pc:chgData name="Joshua Connor Hattaway" userId="S::jch467@nau.edu::cd8dd509-694e-450d-b3b9-fcbb32b42d5c" providerId="AD" clId="Web-{D727C368-2CDB-46F7-9BD4-642B26C6DAFE}" dt="2022-09-20T23:11:28.881" v="30"/>
        <pc:sldMkLst>
          <pc:docMk/>
          <pc:sldMk cId="1950219882" sldId="269"/>
        </pc:sldMkLst>
        <pc:spChg chg="mod">
          <ac:chgData name="Joshua Connor Hattaway" userId="S::jch467@nau.edu::cd8dd509-694e-450d-b3b9-fcbb32b42d5c" providerId="AD" clId="Web-{D727C368-2CDB-46F7-9BD4-642B26C6DAFE}" dt="2022-09-20T23:11:28.881" v="30"/>
          <ac:spMkLst>
            <pc:docMk/>
            <pc:sldMk cId="1950219882" sldId="269"/>
            <ac:spMk id="2" creationId="{C1290CB5-F21D-FCA1-FC30-460EE28EA3B6}"/>
          </ac:spMkLst>
        </pc:spChg>
        <pc:spChg chg="mod ord">
          <ac:chgData name="Joshua Connor Hattaway" userId="S::jch467@nau.edu::cd8dd509-694e-450d-b3b9-fcbb32b42d5c" providerId="AD" clId="Web-{D727C368-2CDB-46F7-9BD4-642B26C6DAFE}" dt="2022-09-20T23:11:28.881" v="30"/>
          <ac:spMkLst>
            <pc:docMk/>
            <pc:sldMk cId="1950219882" sldId="269"/>
            <ac:spMk id="3" creationId="{1401F61C-B8DF-F5DF-1330-7AD6A54EAC3F}"/>
          </ac:spMkLst>
        </pc:spChg>
        <pc:spChg chg="add del">
          <ac:chgData name="Joshua Connor Hattaway" userId="S::jch467@nau.edu::cd8dd509-694e-450d-b3b9-fcbb32b42d5c" providerId="AD" clId="Web-{D727C368-2CDB-46F7-9BD4-642B26C6DAFE}" dt="2022-09-20T23:11:28.881" v="30"/>
          <ac:spMkLst>
            <pc:docMk/>
            <pc:sldMk cId="1950219882" sldId="269"/>
            <ac:spMk id="9" creationId="{B95B9BA8-1D69-4796-85F5-B6D0BD52354B}"/>
          </ac:spMkLst>
        </pc:spChg>
        <pc:spChg chg="add">
          <ac:chgData name="Joshua Connor Hattaway" userId="S::jch467@nau.edu::cd8dd509-694e-450d-b3b9-fcbb32b42d5c" providerId="AD" clId="Web-{D727C368-2CDB-46F7-9BD4-642B26C6DAFE}" dt="2022-09-20T23:11:28.881" v="30"/>
          <ac:spMkLst>
            <pc:docMk/>
            <pc:sldMk cId="1950219882" sldId="269"/>
            <ac:spMk id="14" creationId="{60DB02BD-FF61-4042-BC21-4EFF543EC0C3}"/>
          </ac:spMkLst>
        </pc:spChg>
        <pc:picChg chg="add del mod">
          <ac:chgData name="Joshua Connor Hattaway" userId="S::jch467@nau.edu::cd8dd509-694e-450d-b3b9-fcbb32b42d5c" providerId="AD" clId="Web-{D727C368-2CDB-46F7-9BD4-642B26C6DAFE}" dt="2022-09-20T23:10:26.051" v="22"/>
          <ac:picMkLst>
            <pc:docMk/>
            <pc:sldMk cId="1950219882" sldId="269"/>
            <ac:picMk id="4" creationId="{1914D477-E958-7CBF-33A4-5B7C6A99F0A6}"/>
          </ac:picMkLst>
        </pc:picChg>
        <pc:picChg chg="add mod">
          <ac:chgData name="Joshua Connor Hattaway" userId="S::jch467@nau.edu::cd8dd509-694e-450d-b3b9-fcbb32b42d5c" providerId="AD" clId="Web-{D727C368-2CDB-46F7-9BD4-642B26C6DAFE}" dt="2022-09-20T23:11:28.881" v="30"/>
          <ac:picMkLst>
            <pc:docMk/>
            <pc:sldMk cId="1950219882" sldId="269"/>
            <ac:picMk id="5" creationId="{7FBE8058-5CB3-A52E-5381-C870E47CBC90}"/>
          </ac:picMkLst>
        </pc:picChg>
        <pc:picChg chg="add mod">
          <ac:chgData name="Joshua Connor Hattaway" userId="S::jch467@nau.edu::cd8dd509-694e-450d-b3b9-fcbb32b42d5c" providerId="AD" clId="Web-{D727C368-2CDB-46F7-9BD4-642B26C6DAFE}" dt="2022-09-20T23:11:28.881" v="30"/>
          <ac:picMkLst>
            <pc:docMk/>
            <pc:sldMk cId="1950219882" sldId="269"/>
            <ac:picMk id="7" creationId="{20F5B90D-54E2-6B95-9C10-0FA24FFCEB6D}"/>
          </ac:picMkLst>
        </pc:picChg>
      </pc:sldChg>
    </pc:docChg>
  </pc:docChgLst>
  <pc:docChgLst>
    <pc:chgData name="Joshua Connor Hattaway" userId="S::jch467@nau.edu::cd8dd509-694e-450d-b3b9-fcbb32b42d5c" providerId="AD" clId="Web-{D3E3A853-8636-42DA-A129-F7502D95F4D6}"/>
    <pc:docChg chg="modSld">
      <pc:chgData name="Joshua Connor Hattaway" userId="S::jch467@nau.edu::cd8dd509-694e-450d-b3b9-fcbb32b42d5c" providerId="AD" clId="Web-{D3E3A853-8636-42DA-A129-F7502D95F4D6}" dt="2022-09-15T21:26:57.668" v="55"/>
      <pc:docMkLst>
        <pc:docMk/>
      </pc:docMkLst>
      <pc:sldChg chg="addSp delSp modSp">
        <pc:chgData name="Joshua Connor Hattaway" userId="S::jch467@nau.edu::cd8dd509-694e-450d-b3b9-fcbb32b42d5c" providerId="AD" clId="Web-{D3E3A853-8636-42DA-A129-F7502D95F4D6}" dt="2022-09-15T21:26:57.668" v="55"/>
        <pc:sldMkLst>
          <pc:docMk/>
          <pc:sldMk cId="3098449459" sldId="257"/>
        </pc:sldMkLst>
        <pc:spChg chg="add del mod">
          <ac:chgData name="Joshua Connor Hattaway" userId="S::jch467@nau.edu::cd8dd509-694e-450d-b3b9-fcbb32b42d5c" providerId="AD" clId="Web-{D3E3A853-8636-42DA-A129-F7502D95F4D6}" dt="2022-09-15T21:26:57.668" v="55"/>
          <ac:spMkLst>
            <pc:docMk/>
            <pc:sldMk cId="3098449459" sldId="257"/>
            <ac:spMk id="3" creationId="{C8534002-B8B1-FCDD-2ED4-1E48BF0B1ED6}"/>
          </ac:spMkLst>
        </pc:spChg>
        <pc:graphicFrameChg chg="add del">
          <ac:chgData name="Joshua Connor Hattaway" userId="S::jch467@nau.edu::cd8dd509-694e-450d-b3b9-fcbb32b42d5c" providerId="AD" clId="Web-{D3E3A853-8636-42DA-A129-F7502D95F4D6}" dt="2022-09-15T21:26:57.668" v="55"/>
          <ac:graphicFrameMkLst>
            <pc:docMk/>
            <pc:sldMk cId="3098449459" sldId="257"/>
            <ac:graphicFrameMk id="7" creationId="{6B395C97-E684-B728-874C-6FEF74E2F1E8}"/>
          </ac:graphicFrameMkLst>
        </pc:graphicFrameChg>
        <pc:picChg chg="add del mod">
          <ac:chgData name="Joshua Connor Hattaway" userId="S::jch467@nau.edu::cd8dd509-694e-450d-b3b9-fcbb32b42d5c" providerId="AD" clId="Web-{D3E3A853-8636-42DA-A129-F7502D95F4D6}" dt="2022-09-15T21:25:46.604" v="46"/>
          <ac:picMkLst>
            <pc:docMk/>
            <pc:sldMk cId="3098449459" sldId="257"/>
            <ac:picMk id="4" creationId="{E17EDCFC-E1C3-503B-D2C2-407077B78C51}"/>
          </ac:picMkLst>
        </pc:picChg>
        <pc:picChg chg="add mod">
          <ac:chgData name="Joshua Connor Hattaway" userId="S::jch467@nau.edu::cd8dd509-694e-450d-b3b9-fcbb32b42d5c" providerId="AD" clId="Web-{D3E3A853-8636-42DA-A129-F7502D95F4D6}" dt="2022-09-15T21:26:55.371" v="54" actId="1076"/>
          <ac:picMkLst>
            <pc:docMk/>
            <pc:sldMk cId="3098449459" sldId="257"/>
            <ac:picMk id="5" creationId="{E395B0FB-D345-F6CF-6B2D-B180E23A1A97}"/>
          </ac:picMkLst>
        </pc:picChg>
      </pc:sldChg>
    </pc:docChg>
  </pc:docChgLst>
  <pc:docChgLst>
    <pc:chgData name="Paul Wayne Howell" userId="S::pwh45@nau.edu::73aa1722-a551-45ae-8bc1-e5c41fb0b78c" providerId="AD" clId="Web-{C0650CC6-B4C3-4BE5-A8B6-E48C16FFD9E8}"/>
    <pc:docChg chg="modSld addMainMaster delMainMaster">
      <pc:chgData name="Paul Wayne Howell" userId="S::pwh45@nau.edu::73aa1722-a551-45ae-8bc1-e5c41fb0b78c" providerId="AD" clId="Web-{C0650CC6-B4C3-4BE5-A8B6-E48C16FFD9E8}" dt="2022-09-14T00:34:10.071" v="28"/>
      <pc:docMkLst>
        <pc:docMk/>
      </pc:docMkLst>
      <pc:sldChg chg="addSp modSp mod setBg modClrScheme addAnim chgLayout">
        <pc:chgData name="Paul Wayne Howell" userId="S::pwh45@nau.edu::73aa1722-a551-45ae-8bc1-e5c41fb0b78c" providerId="AD" clId="Web-{C0650CC6-B4C3-4BE5-A8B6-E48C16FFD9E8}" dt="2022-09-14T00:34:10.071" v="28"/>
        <pc:sldMkLst>
          <pc:docMk/>
          <pc:sldMk cId="109857222" sldId="256"/>
        </pc:sldMkLst>
        <pc:spChg chg="mod">
          <ac:chgData name="Paul Wayne Howell" userId="S::pwh45@nau.edu::73aa1722-a551-45ae-8bc1-e5c41fb0b78c" providerId="AD" clId="Web-{C0650CC6-B4C3-4BE5-A8B6-E48C16FFD9E8}" dt="2022-09-14T00:34:10.071" v="26"/>
          <ac:spMkLst>
            <pc:docMk/>
            <pc:sldMk cId="109857222" sldId="256"/>
            <ac:spMk id="2" creationId="{00000000-0000-0000-0000-000000000000}"/>
          </ac:spMkLst>
        </pc:spChg>
        <pc:spChg chg="mod">
          <ac:chgData name="Paul Wayne Howell" userId="S::pwh45@nau.edu::73aa1722-a551-45ae-8bc1-e5c41fb0b78c" providerId="AD" clId="Web-{C0650CC6-B4C3-4BE5-A8B6-E48C16FFD9E8}" dt="2022-09-14T00:34:10.071" v="26"/>
          <ac:spMkLst>
            <pc:docMk/>
            <pc:sldMk cId="109857222" sldId="256"/>
            <ac:spMk id="3" creationId="{00000000-0000-0000-0000-000000000000}"/>
          </ac:spMkLst>
        </pc:spChg>
        <pc:spChg chg="add">
          <ac:chgData name="Paul Wayne Howell" userId="S::pwh45@nau.edu::73aa1722-a551-45ae-8bc1-e5c41fb0b78c" providerId="AD" clId="Web-{C0650CC6-B4C3-4BE5-A8B6-E48C16FFD9E8}" dt="2022-09-14T00:34:10.071" v="26"/>
          <ac:spMkLst>
            <pc:docMk/>
            <pc:sldMk cId="109857222" sldId="256"/>
            <ac:spMk id="9" creationId="{9B37791B-B040-4694-BFDC-8DD132D86E8E}"/>
          </ac:spMkLst>
        </pc:spChg>
        <pc:grpChg chg="add">
          <ac:chgData name="Paul Wayne Howell" userId="S::pwh45@nau.edu::73aa1722-a551-45ae-8bc1-e5c41fb0b78c" providerId="AD" clId="Web-{C0650CC6-B4C3-4BE5-A8B6-E48C16FFD9E8}" dt="2022-09-14T00:34:10.071" v="26"/>
          <ac:grpSpMkLst>
            <pc:docMk/>
            <pc:sldMk cId="109857222" sldId="256"/>
            <ac:grpSpMk id="11" creationId="{4252769E-B9F0-4068-A645-5BBEF16E9C28}"/>
          </ac:grpSpMkLst>
        </pc:grpChg>
        <pc:picChg chg="add">
          <ac:chgData name="Paul Wayne Howell" userId="S::pwh45@nau.edu::73aa1722-a551-45ae-8bc1-e5c41fb0b78c" providerId="AD" clId="Web-{C0650CC6-B4C3-4BE5-A8B6-E48C16FFD9E8}" dt="2022-09-14T00:34:10.071" v="26"/>
          <ac:picMkLst>
            <pc:docMk/>
            <pc:sldMk cId="109857222" sldId="256"/>
            <ac:picMk id="4" creationId="{3860045D-9A67-4220-686B-81B36A0F58A8}"/>
          </ac:picMkLst>
        </pc:picChg>
      </pc:sldChg>
      <pc:sldMasterChg chg="del delSldLayout">
        <pc:chgData name="Paul Wayne Howell" userId="S::pwh45@nau.edu::73aa1722-a551-45ae-8bc1-e5c41fb0b78c" providerId="AD" clId="Web-{C0650CC6-B4C3-4BE5-A8B6-E48C16FFD9E8}" dt="2022-09-14T00:34:10.071" v="26"/>
        <pc:sldMasterMkLst>
          <pc:docMk/>
          <pc:sldMasterMk cId="2460954070" sldId="2147483660"/>
        </pc:sldMasterMkLst>
        <pc:sldLayoutChg chg="del">
          <pc:chgData name="Paul Wayne Howell" userId="S::pwh45@nau.edu::73aa1722-a551-45ae-8bc1-e5c41fb0b78c" providerId="AD" clId="Web-{C0650CC6-B4C3-4BE5-A8B6-E48C16FFD9E8}" dt="2022-09-14T00:34:10.071" v="26"/>
          <pc:sldLayoutMkLst>
            <pc:docMk/>
            <pc:sldMasterMk cId="2460954070" sldId="2147483660"/>
            <pc:sldLayoutMk cId="2385387890" sldId="2147483661"/>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949138452" sldId="2147483662"/>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2591524520" sldId="2147483663"/>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1203092039" sldId="2147483664"/>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3733172339" sldId="2147483665"/>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3210312558" sldId="2147483666"/>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3146388984" sldId="2147483667"/>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3171841454" sldId="2147483668"/>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1718958274" sldId="2147483669"/>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2202905451" sldId="2147483670"/>
          </pc:sldLayoutMkLst>
        </pc:sldLayoutChg>
        <pc:sldLayoutChg chg="del">
          <pc:chgData name="Paul Wayne Howell" userId="S::pwh45@nau.edu::73aa1722-a551-45ae-8bc1-e5c41fb0b78c" providerId="AD" clId="Web-{C0650CC6-B4C3-4BE5-A8B6-E48C16FFD9E8}" dt="2022-09-14T00:34:10.071" v="26"/>
          <pc:sldLayoutMkLst>
            <pc:docMk/>
            <pc:sldMasterMk cId="2460954070" sldId="2147483660"/>
            <pc:sldLayoutMk cId="3479445657" sldId="2147483671"/>
          </pc:sldLayoutMkLst>
        </pc:sldLayoutChg>
      </pc:sldMasterChg>
      <pc:sldMasterChg chg="add addSldLayout">
        <pc:chgData name="Paul Wayne Howell" userId="S::pwh45@nau.edu::73aa1722-a551-45ae-8bc1-e5c41fb0b78c" providerId="AD" clId="Web-{C0650CC6-B4C3-4BE5-A8B6-E48C16FFD9E8}" dt="2022-09-14T00:34:10.071" v="26"/>
        <pc:sldMasterMkLst>
          <pc:docMk/>
          <pc:sldMasterMk cId="445395748" sldId="2147483685"/>
        </pc:sldMasterMkLst>
        <pc:sldLayoutChg chg="add">
          <pc:chgData name="Paul Wayne Howell" userId="S::pwh45@nau.edu::73aa1722-a551-45ae-8bc1-e5c41fb0b78c" providerId="AD" clId="Web-{C0650CC6-B4C3-4BE5-A8B6-E48C16FFD9E8}" dt="2022-09-14T00:34:10.071" v="26"/>
          <pc:sldLayoutMkLst>
            <pc:docMk/>
            <pc:sldMasterMk cId="445395748" sldId="2147483685"/>
            <pc:sldLayoutMk cId="1520101392" sldId="2147483674"/>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39212202" sldId="2147483675"/>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1324646885" sldId="2147483676"/>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3975522802" sldId="2147483677"/>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5277245" sldId="2147483678"/>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1913935106" sldId="2147483679"/>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3564218389" sldId="2147483680"/>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190267045" sldId="2147483681"/>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4158122274" sldId="2147483682"/>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1895231246" sldId="2147483683"/>
          </pc:sldLayoutMkLst>
        </pc:sldLayoutChg>
        <pc:sldLayoutChg chg="add">
          <pc:chgData name="Paul Wayne Howell" userId="S::pwh45@nau.edu::73aa1722-a551-45ae-8bc1-e5c41fb0b78c" providerId="AD" clId="Web-{C0650CC6-B4C3-4BE5-A8B6-E48C16FFD9E8}" dt="2022-09-14T00:34:10.071" v="26"/>
          <pc:sldLayoutMkLst>
            <pc:docMk/>
            <pc:sldMasterMk cId="445395748" sldId="2147483685"/>
            <pc:sldLayoutMk cId="1784470415" sldId="2147483684"/>
          </pc:sldLayoutMkLst>
        </pc:sldLayoutChg>
      </pc:sldMasterChg>
    </pc:docChg>
  </pc:docChgLst>
  <pc:docChgLst>
    <pc:chgData name="Joshua Hattaway" userId="cd8dd509-694e-450d-b3b9-fcbb32b42d5c" providerId="ADAL" clId="{D26ABF02-E10A-4327-8F1F-1345EB7D23AD}"/>
    <pc:docChg chg="modSld">
      <pc:chgData name="Joshua Hattaway" userId="cd8dd509-694e-450d-b3b9-fcbb32b42d5c" providerId="ADAL" clId="{D26ABF02-E10A-4327-8F1F-1345EB7D23AD}" dt="2022-11-08T18:00:01.911" v="125" actId="1076"/>
      <pc:docMkLst>
        <pc:docMk/>
      </pc:docMkLst>
      <pc:sldChg chg="modSp">
        <pc:chgData name="Joshua Hattaway" userId="cd8dd509-694e-450d-b3b9-fcbb32b42d5c" providerId="ADAL" clId="{D26ABF02-E10A-4327-8F1F-1345EB7D23AD}" dt="2022-11-08T17:46:09.531" v="53" actId="20577"/>
        <pc:sldMkLst>
          <pc:docMk/>
          <pc:sldMk cId="2206497485" sldId="279"/>
        </pc:sldMkLst>
        <pc:spChg chg="mod">
          <ac:chgData name="Joshua Hattaway" userId="cd8dd509-694e-450d-b3b9-fcbb32b42d5c" providerId="ADAL" clId="{D26ABF02-E10A-4327-8F1F-1345EB7D23AD}" dt="2022-11-08T17:46:09.531" v="53" actId="20577"/>
          <ac:spMkLst>
            <pc:docMk/>
            <pc:sldMk cId="2206497485" sldId="279"/>
            <ac:spMk id="17" creationId="{CFCFAF2E-FAB1-D280-A06B-48215A840C0B}"/>
          </ac:spMkLst>
        </pc:spChg>
      </pc:sldChg>
      <pc:sldChg chg="addSp modSp">
        <pc:chgData name="Joshua Hattaway" userId="cd8dd509-694e-450d-b3b9-fcbb32b42d5c" providerId="ADAL" clId="{D26ABF02-E10A-4327-8F1F-1345EB7D23AD}" dt="2022-11-08T18:00:01.911" v="125" actId="1076"/>
        <pc:sldMkLst>
          <pc:docMk/>
          <pc:sldMk cId="805852874" sldId="295"/>
        </pc:sldMkLst>
        <pc:spChg chg="mod">
          <ac:chgData name="Joshua Hattaway" userId="cd8dd509-694e-450d-b3b9-fcbb32b42d5c" providerId="ADAL" clId="{D26ABF02-E10A-4327-8F1F-1345EB7D23AD}" dt="2022-11-08T17:52:41.018" v="80" actId="20577"/>
          <ac:spMkLst>
            <pc:docMk/>
            <pc:sldMk cId="805852874" sldId="295"/>
            <ac:spMk id="3" creationId="{C24839D5-83DF-2266-62EA-A7CA33EE541D}"/>
          </ac:spMkLst>
        </pc:spChg>
        <pc:spChg chg="add mod">
          <ac:chgData name="Joshua Hattaway" userId="cd8dd509-694e-450d-b3b9-fcbb32b42d5c" providerId="ADAL" clId="{D26ABF02-E10A-4327-8F1F-1345EB7D23AD}" dt="2022-11-08T17:38:52.586" v="27" actId="20577"/>
          <ac:spMkLst>
            <pc:docMk/>
            <pc:sldMk cId="805852874" sldId="295"/>
            <ac:spMk id="7" creationId="{548144AF-0407-46DC-9E2C-F1DD092782FC}"/>
          </ac:spMkLst>
        </pc:spChg>
        <pc:spChg chg="add mod">
          <ac:chgData name="Joshua Hattaway" userId="cd8dd509-694e-450d-b3b9-fcbb32b42d5c" providerId="ADAL" clId="{D26ABF02-E10A-4327-8F1F-1345EB7D23AD}" dt="2022-11-08T18:00:01.911" v="125" actId="1076"/>
          <ac:spMkLst>
            <pc:docMk/>
            <pc:sldMk cId="805852874" sldId="295"/>
            <ac:spMk id="8" creationId="{A03259E5-C116-42F0-8EB8-6CE9A2B1F9BD}"/>
          </ac:spMkLst>
        </pc:spChg>
        <pc:picChg chg="mod">
          <ac:chgData name="Joshua Hattaway" userId="cd8dd509-694e-450d-b3b9-fcbb32b42d5c" providerId="ADAL" clId="{D26ABF02-E10A-4327-8F1F-1345EB7D23AD}" dt="2022-11-08T17:59:26.427" v="81" actId="1076"/>
          <ac:picMkLst>
            <pc:docMk/>
            <pc:sldMk cId="805852874" sldId="295"/>
            <ac:picMk id="4" creationId="{C973270C-E27E-5FD6-147D-1472701CE069}"/>
          </ac:picMkLst>
        </pc:picChg>
      </pc:sldChg>
    </pc:docChg>
  </pc:docChgLst>
  <pc:docChgLst>
    <pc:chgData name="Bryce Greenberg" userId="S::bg858@iris.nau.edu::35f22195-bc5b-4701-b626-cebff0a3bda4" providerId="AD" clId="Web-{B5A8BAE9-3B35-4FFF-AF61-338417BF423A}"/>
    <pc:docChg chg="modSld">
      <pc:chgData name="Bryce Greenberg" userId="S::bg858@iris.nau.edu::35f22195-bc5b-4701-b626-cebff0a3bda4" providerId="AD" clId="Web-{B5A8BAE9-3B35-4FFF-AF61-338417BF423A}" dt="2022-11-09T00:14:18.879" v="75"/>
      <pc:docMkLst>
        <pc:docMk/>
      </pc:docMkLst>
      <pc:sldChg chg="modSp">
        <pc:chgData name="Bryce Greenberg" userId="S::bg858@iris.nau.edu::35f22195-bc5b-4701-b626-cebff0a3bda4" providerId="AD" clId="Web-{B5A8BAE9-3B35-4FFF-AF61-338417BF423A}" dt="2022-11-09T00:14:18.879" v="75"/>
        <pc:sldMkLst>
          <pc:docMk/>
          <pc:sldMk cId="2072163965" sldId="300"/>
        </pc:sldMkLst>
        <pc:graphicFrameChg chg="mod modGraphic">
          <ac:chgData name="Bryce Greenberg" userId="S::bg858@iris.nau.edu::35f22195-bc5b-4701-b626-cebff0a3bda4" providerId="AD" clId="Web-{B5A8BAE9-3B35-4FFF-AF61-338417BF423A}" dt="2022-11-09T00:14:18.879" v="75"/>
          <ac:graphicFrameMkLst>
            <pc:docMk/>
            <pc:sldMk cId="2072163965" sldId="300"/>
            <ac:graphicFrameMk id="4" creationId="{67AC9450-0827-9583-B8A9-D96052146EB5}"/>
          </ac:graphicFrameMkLst>
        </pc:graphicFrameChg>
      </pc:sldChg>
    </pc:docChg>
  </pc:docChgLst>
  <pc:docChgLst>
    <pc:chgData name="David Lincoln Brooks" userId="S::dlb398@nau.edu::59191960-2c71-47cf-987f-19acef8a059e" providerId="AD" clId="Web-{5FFCBB86-DDA4-415C-A90E-55BD7A496706}"/>
    <pc:docChg chg="modSld">
      <pc:chgData name="David Lincoln Brooks" userId="S::dlb398@nau.edu::59191960-2c71-47cf-987f-19acef8a059e" providerId="AD" clId="Web-{5FFCBB86-DDA4-415C-A90E-55BD7A496706}" dt="2023-04-09T20:03:32.549" v="44"/>
      <pc:docMkLst>
        <pc:docMk/>
      </pc:docMkLst>
      <pc:sldChg chg="addSp delSp modSp">
        <pc:chgData name="David Lincoln Brooks" userId="S::dlb398@nau.edu::59191960-2c71-47cf-987f-19acef8a059e" providerId="AD" clId="Web-{5FFCBB86-DDA4-415C-A90E-55BD7A496706}" dt="2023-04-09T20:03:32.549" v="44"/>
        <pc:sldMkLst>
          <pc:docMk/>
          <pc:sldMk cId="757154269" sldId="317"/>
        </pc:sldMkLst>
        <pc:spChg chg="mod">
          <ac:chgData name="David Lincoln Brooks" userId="S::dlb398@nau.edu::59191960-2c71-47cf-987f-19acef8a059e" providerId="AD" clId="Web-{5FFCBB86-DDA4-415C-A90E-55BD7A496706}" dt="2023-04-09T20:03:20.829" v="41" actId="20577"/>
          <ac:spMkLst>
            <pc:docMk/>
            <pc:sldMk cId="757154269" sldId="317"/>
            <ac:spMk id="3" creationId="{497D12B5-2801-C357-5404-7B3712AF8CD3}"/>
          </ac:spMkLst>
        </pc:spChg>
        <pc:graphicFrameChg chg="del">
          <ac:chgData name="David Lincoln Brooks" userId="S::dlb398@nau.edu::59191960-2c71-47cf-987f-19acef8a059e" providerId="AD" clId="Web-{5FFCBB86-DDA4-415C-A90E-55BD7A496706}" dt="2023-04-09T20:02:38.328" v="0"/>
          <ac:graphicFrameMkLst>
            <pc:docMk/>
            <pc:sldMk cId="757154269" sldId="317"/>
            <ac:graphicFrameMk id="4" creationId="{F0462C95-D2D8-241D-E007-AEB5B7DF803D}"/>
          </ac:graphicFrameMkLst>
        </pc:graphicFrameChg>
        <pc:graphicFrameChg chg="add del">
          <ac:chgData name="David Lincoln Brooks" userId="S::dlb398@nau.edu::59191960-2c71-47cf-987f-19acef8a059e" providerId="AD" clId="Web-{5FFCBB86-DDA4-415C-A90E-55BD7A496706}" dt="2023-04-09T20:03:27.955" v="43"/>
          <ac:graphicFrameMkLst>
            <pc:docMk/>
            <pc:sldMk cId="757154269" sldId="317"/>
            <ac:graphicFrameMk id="5" creationId="{92EA3476-0392-324E-A083-97D047A0D779}"/>
          </ac:graphicFrameMkLst>
        </pc:graphicFrameChg>
        <pc:graphicFrameChg chg="add">
          <ac:chgData name="David Lincoln Brooks" userId="S::dlb398@nau.edu::59191960-2c71-47cf-987f-19acef8a059e" providerId="AD" clId="Web-{5FFCBB86-DDA4-415C-A90E-55BD7A496706}" dt="2023-04-09T20:03:32.549" v="44"/>
          <ac:graphicFrameMkLst>
            <pc:docMk/>
            <pc:sldMk cId="757154269" sldId="317"/>
            <ac:graphicFrameMk id="6" creationId="{F90B84F2-0920-19B3-3BC9-174ADF6E5DF0}"/>
          </ac:graphicFrameMkLst>
        </pc:graphicFrameChg>
      </pc:sldChg>
    </pc:docChg>
  </pc:docChgLst>
  <pc:docChgLst>
    <pc:chgData name="David Lincoln Brooks" userId="59191960-2c71-47cf-987f-19acef8a059e" providerId="ADAL" clId="{90C959D3-6A22-CC4D-9802-B1F21CBE7DBB}"/>
    <pc:docChg chg="custSel modSld">
      <pc:chgData name="David Lincoln Brooks" userId="59191960-2c71-47cf-987f-19acef8a059e" providerId="ADAL" clId="{90C959D3-6A22-CC4D-9802-B1F21CBE7DBB}" dt="2022-10-11T15:26:55.237" v="60" actId="1076"/>
      <pc:docMkLst>
        <pc:docMk/>
      </pc:docMkLst>
      <pc:sldChg chg="addSp delSp modSp mod">
        <pc:chgData name="David Lincoln Brooks" userId="59191960-2c71-47cf-987f-19acef8a059e" providerId="ADAL" clId="{90C959D3-6A22-CC4D-9802-B1F21CBE7DBB}" dt="2022-10-11T15:25:16.602" v="56" actId="1076"/>
        <pc:sldMkLst>
          <pc:docMk/>
          <pc:sldMk cId="4033094788" sldId="281"/>
        </pc:sldMkLst>
        <pc:spChg chg="del">
          <ac:chgData name="David Lincoln Brooks" userId="59191960-2c71-47cf-987f-19acef8a059e" providerId="ADAL" clId="{90C959D3-6A22-CC4D-9802-B1F21CBE7DBB}" dt="2022-10-11T15:24:29.695" v="48" actId="931"/>
          <ac:spMkLst>
            <pc:docMk/>
            <pc:sldMk cId="4033094788" sldId="281"/>
            <ac:spMk id="3" creationId="{304920AD-A494-6069-CD55-581A552265F0}"/>
          </ac:spMkLst>
        </pc:spChg>
        <pc:picChg chg="add mod">
          <ac:chgData name="David Lincoln Brooks" userId="59191960-2c71-47cf-987f-19acef8a059e" providerId="ADAL" clId="{90C959D3-6A22-CC4D-9802-B1F21CBE7DBB}" dt="2022-10-11T15:25:11.344" v="55" actId="1076"/>
          <ac:picMkLst>
            <pc:docMk/>
            <pc:sldMk cId="4033094788" sldId="281"/>
            <ac:picMk id="6" creationId="{74F6057B-09CB-1EBE-7A4B-8D6B8A7623D9}"/>
          </ac:picMkLst>
        </pc:picChg>
        <pc:picChg chg="add mod">
          <ac:chgData name="David Lincoln Brooks" userId="59191960-2c71-47cf-987f-19acef8a059e" providerId="ADAL" clId="{90C959D3-6A22-CC4D-9802-B1F21CBE7DBB}" dt="2022-10-11T15:25:16.602" v="56" actId="1076"/>
          <ac:picMkLst>
            <pc:docMk/>
            <pc:sldMk cId="4033094788" sldId="281"/>
            <ac:picMk id="7" creationId="{6BD6D44A-8558-9FB7-5140-715D4E6629ED}"/>
          </ac:picMkLst>
        </pc:picChg>
      </pc:sldChg>
      <pc:sldChg chg="addSp delSp modSp mod">
        <pc:chgData name="David Lincoln Brooks" userId="59191960-2c71-47cf-987f-19acef8a059e" providerId="ADAL" clId="{90C959D3-6A22-CC4D-9802-B1F21CBE7DBB}" dt="2022-10-11T15:26:55.237" v="60" actId="1076"/>
        <pc:sldMkLst>
          <pc:docMk/>
          <pc:sldMk cId="2173465788" sldId="283"/>
        </pc:sldMkLst>
        <pc:spChg chg="del">
          <ac:chgData name="David Lincoln Brooks" userId="59191960-2c71-47cf-987f-19acef8a059e" providerId="ADAL" clId="{90C959D3-6A22-CC4D-9802-B1F21CBE7DBB}" dt="2022-10-11T15:10:53.493" v="0" actId="931"/>
          <ac:spMkLst>
            <pc:docMk/>
            <pc:sldMk cId="2173465788" sldId="283"/>
            <ac:spMk id="3" creationId="{B56D067B-6F7B-F8C8-7C09-1FBC728BE7CB}"/>
          </ac:spMkLst>
        </pc:spChg>
        <pc:spChg chg="add del mod">
          <ac:chgData name="David Lincoln Brooks" userId="59191960-2c71-47cf-987f-19acef8a059e" providerId="ADAL" clId="{90C959D3-6A22-CC4D-9802-B1F21CBE7DBB}" dt="2022-10-11T15:24:50.780" v="51" actId="931"/>
          <ac:spMkLst>
            <pc:docMk/>
            <pc:sldMk cId="2173465788" sldId="283"/>
            <ac:spMk id="11" creationId="{C276A01E-A295-A1BF-48D3-B6D5F6CFF4AC}"/>
          </ac:spMkLst>
        </pc:spChg>
        <pc:graphicFrameChg chg="add mod modGraphic">
          <ac:chgData name="David Lincoln Brooks" userId="59191960-2c71-47cf-987f-19acef8a059e" providerId="ADAL" clId="{90C959D3-6A22-CC4D-9802-B1F21CBE7DBB}" dt="2022-10-11T15:13:28.923" v="47" actId="1076"/>
          <ac:graphicFrameMkLst>
            <pc:docMk/>
            <pc:sldMk cId="2173465788" sldId="283"/>
            <ac:graphicFrameMk id="7" creationId="{66A2E6D5-721D-3F1A-134F-BC02DB810E8E}"/>
          </ac:graphicFrameMkLst>
        </pc:graphicFrameChg>
        <pc:picChg chg="add del mod">
          <ac:chgData name="David Lincoln Brooks" userId="59191960-2c71-47cf-987f-19acef8a059e" providerId="ADAL" clId="{90C959D3-6A22-CC4D-9802-B1F21CBE7DBB}" dt="2022-10-11T15:12:38.971" v="38" actId="478"/>
          <ac:picMkLst>
            <pc:docMk/>
            <pc:sldMk cId="2173465788" sldId="283"/>
            <ac:picMk id="6" creationId="{60A04C98-7828-D2F3-841D-918F4FC2C083}"/>
          </ac:picMkLst>
        </pc:picChg>
        <pc:picChg chg="add del mod">
          <ac:chgData name="David Lincoln Brooks" userId="59191960-2c71-47cf-987f-19acef8a059e" providerId="ADAL" clId="{90C959D3-6A22-CC4D-9802-B1F21CBE7DBB}" dt="2022-10-11T15:24:41.781" v="50" actId="478"/>
          <ac:picMkLst>
            <pc:docMk/>
            <pc:sldMk cId="2173465788" sldId="283"/>
            <ac:picMk id="9" creationId="{F332D64B-7F64-53A4-6869-64C56B73054F}"/>
          </ac:picMkLst>
        </pc:picChg>
        <pc:picChg chg="add mod">
          <ac:chgData name="David Lincoln Brooks" userId="59191960-2c71-47cf-987f-19acef8a059e" providerId="ADAL" clId="{90C959D3-6A22-CC4D-9802-B1F21CBE7DBB}" dt="2022-10-11T15:26:55.237" v="60" actId="1076"/>
          <ac:picMkLst>
            <pc:docMk/>
            <pc:sldMk cId="2173465788" sldId="283"/>
            <ac:picMk id="13" creationId="{CF339819-4C56-E10D-CFE1-3D225C5E3EE5}"/>
          </ac:picMkLst>
        </pc:picChg>
      </pc:sldChg>
    </pc:docChg>
  </pc:docChgLst>
  <pc:docChgLst>
    <pc:chgData name="Joshua Connor Hattaway" userId="S::jch467@nau.edu::cd8dd509-694e-450d-b3b9-fcbb32b42d5c" providerId="AD" clId="Web-{6040B084-AB58-4F7E-961D-35B8752AB991}"/>
    <pc:docChg chg="modSld">
      <pc:chgData name="Joshua Connor Hattaway" userId="S::jch467@nau.edu::cd8dd509-694e-450d-b3b9-fcbb32b42d5c" providerId="AD" clId="Web-{6040B084-AB58-4F7E-961D-35B8752AB991}" dt="2023-03-03T20:06:50.184" v="190" actId="1076"/>
      <pc:docMkLst>
        <pc:docMk/>
      </pc:docMkLst>
      <pc:sldChg chg="modSp">
        <pc:chgData name="Joshua Connor Hattaway" userId="S::jch467@nau.edu::cd8dd509-694e-450d-b3b9-fcbb32b42d5c" providerId="AD" clId="Web-{6040B084-AB58-4F7E-961D-35B8752AB991}" dt="2023-03-03T20:06:50.184" v="190" actId="1076"/>
        <pc:sldMkLst>
          <pc:docMk/>
          <pc:sldMk cId="2566549405" sldId="280"/>
        </pc:sldMkLst>
        <pc:graphicFrameChg chg="mod modGraphic">
          <ac:chgData name="Joshua Connor Hattaway" userId="S::jch467@nau.edu::cd8dd509-694e-450d-b3b9-fcbb32b42d5c" providerId="AD" clId="Web-{6040B084-AB58-4F7E-961D-35B8752AB991}" dt="2023-03-03T20:06:50.184" v="190" actId="1076"/>
          <ac:graphicFrameMkLst>
            <pc:docMk/>
            <pc:sldMk cId="2566549405" sldId="280"/>
            <ac:graphicFrameMk id="7" creationId="{2E7684CB-1008-B37C-C82E-5FC87012334B}"/>
          </ac:graphicFrameMkLst>
        </pc:graphicFrameChg>
      </pc:sldChg>
    </pc:docChg>
  </pc:docChgLst>
  <pc:docChgLst>
    <pc:chgData name="Bryce Greenberg" userId="35f22195-bc5b-4701-b626-cebff0a3bda4" providerId="ADAL" clId="{0B3EF697-515B-458C-8F30-3A030F5992AE}"/>
    <pc:docChg chg="undo custSel modSld">
      <pc:chgData name="Bryce Greenberg" userId="35f22195-bc5b-4701-b626-cebff0a3bda4" providerId="ADAL" clId="{0B3EF697-515B-458C-8F30-3A030F5992AE}" dt="2022-10-11T20:01:52.318" v="107" actId="20577"/>
      <pc:docMkLst>
        <pc:docMk/>
      </pc:docMkLst>
      <pc:sldChg chg="modSp mod">
        <pc:chgData name="Bryce Greenberg" userId="35f22195-bc5b-4701-b626-cebff0a3bda4" providerId="ADAL" clId="{0B3EF697-515B-458C-8F30-3A030F5992AE}" dt="2022-10-11T19:49:22.320" v="82" actId="3626"/>
        <pc:sldMkLst>
          <pc:docMk/>
          <pc:sldMk cId="3302631617" sldId="268"/>
        </pc:sldMkLst>
        <pc:spChg chg="mod">
          <ac:chgData name="Bryce Greenberg" userId="35f22195-bc5b-4701-b626-cebff0a3bda4" providerId="ADAL" clId="{0B3EF697-515B-458C-8F30-3A030F5992AE}" dt="2022-10-11T19:49:22.320" v="82" actId="3626"/>
          <ac:spMkLst>
            <pc:docMk/>
            <pc:sldMk cId="3302631617" sldId="268"/>
            <ac:spMk id="3" creationId="{9FCE2E76-C705-1839-B357-5859F96853EB}"/>
          </ac:spMkLst>
        </pc:spChg>
      </pc:sldChg>
      <pc:sldChg chg="delSp modSp mod">
        <pc:chgData name="Bryce Greenberg" userId="35f22195-bc5b-4701-b626-cebff0a3bda4" providerId="ADAL" clId="{0B3EF697-515B-458C-8F30-3A030F5992AE}" dt="2022-10-11T20:01:52.318" v="107" actId="20577"/>
        <pc:sldMkLst>
          <pc:docMk/>
          <pc:sldMk cId="2088847181" sldId="271"/>
        </pc:sldMkLst>
        <pc:spChg chg="del mod">
          <ac:chgData name="Bryce Greenberg" userId="35f22195-bc5b-4701-b626-cebff0a3bda4" providerId="ADAL" clId="{0B3EF697-515B-458C-8F30-3A030F5992AE}" dt="2022-10-11T19:36:52.173" v="40"/>
          <ac:spMkLst>
            <pc:docMk/>
            <pc:sldMk cId="2088847181" sldId="271"/>
            <ac:spMk id="5" creationId="{4357AAB3-A5D7-BFB4-EA94-11F8096C16EC}"/>
          </ac:spMkLst>
        </pc:spChg>
        <pc:spChg chg="mod">
          <ac:chgData name="Bryce Greenberg" userId="35f22195-bc5b-4701-b626-cebff0a3bda4" providerId="ADAL" clId="{0B3EF697-515B-458C-8F30-3A030F5992AE}" dt="2022-10-11T20:01:52.318" v="107" actId="20577"/>
          <ac:spMkLst>
            <pc:docMk/>
            <pc:sldMk cId="2088847181" sldId="271"/>
            <ac:spMk id="9" creationId="{4CBB4823-7E41-0E19-3D87-8CA074B813B1}"/>
          </ac:spMkLst>
        </pc:spChg>
        <pc:spChg chg="mod">
          <ac:chgData name="Bryce Greenberg" userId="35f22195-bc5b-4701-b626-cebff0a3bda4" providerId="ADAL" clId="{0B3EF697-515B-458C-8F30-3A030F5992AE}" dt="2022-10-11T19:36:30.725" v="19" actId="20577"/>
          <ac:spMkLst>
            <pc:docMk/>
            <pc:sldMk cId="2088847181" sldId="271"/>
            <ac:spMk id="19" creationId="{1106D485-0525-0305-4213-A6ABEA3B196D}"/>
          </ac:spMkLst>
        </pc:spChg>
      </pc:sldChg>
      <pc:sldChg chg="addSp modSp mod">
        <pc:chgData name="Bryce Greenberg" userId="35f22195-bc5b-4701-b626-cebff0a3bda4" providerId="ADAL" clId="{0B3EF697-515B-458C-8F30-3A030F5992AE}" dt="2022-10-11T19:37:39.060" v="43" actId="1582"/>
        <pc:sldMkLst>
          <pc:docMk/>
          <pc:sldMk cId="1176156512" sldId="273"/>
        </pc:sldMkLst>
        <pc:cxnChg chg="add mod">
          <ac:chgData name="Bryce Greenberg" userId="35f22195-bc5b-4701-b626-cebff0a3bda4" providerId="ADAL" clId="{0B3EF697-515B-458C-8F30-3A030F5992AE}" dt="2022-10-11T19:37:39.060" v="43" actId="1582"/>
          <ac:cxnSpMkLst>
            <pc:docMk/>
            <pc:sldMk cId="1176156512" sldId="273"/>
            <ac:cxnSpMk id="15" creationId="{1FC6D3AD-3AA2-2A90-6EAD-94BFFB69B4DC}"/>
          </ac:cxnSpMkLst>
        </pc:cxnChg>
      </pc:sldChg>
      <pc:sldChg chg="modSp mod">
        <pc:chgData name="Bryce Greenberg" userId="35f22195-bc5b-4701-b626-cebff0a3bda4" providerId="ADAL" clId="{0B3EF697-515B-458C-8F30-3A030F5992AE}" dt="2022-10-11T19:49:16.816" v="81" actId="3626"/>
        <pc:sldMkLst>
          <pc:docMk/>
          <pc:sldMk cId="4087974562" sldId="274"/>
        </pc:sldMkLst>
        <pc:spChg chg="mod">
          <ac:chgData name="Bryce Greenberg" userId="35f22195-bc5b-4701-b626-cebff0a3bda4" providerId="ADAL" clId="{0B3EF697-515B-458C-8F30-3A030F5992AE}" dt="2022-10-11T19:49:16.816" v="81" actId="3626"/>
          <ac:spMkLst>
            <pc:docMk/>
            <pc:sldMk cId="4087974562" sldId="274"/>
            <ac:spMk id="3" creationId="{9FCE2E76-C705-1839-B357-5859F96853EB}"/>
          </ac:spMkLst>
        </pc:spChg>
      </pc:sldChg>
      <pc:sldChg chg="modSp mod">
        <pc:chgData name="Bryce Greenberg" userId="35f22195-bc5b-4701-b626-cebff0a3bda4" providerId="ADAL" clId="{0B3EF697-515B-458C-8F30-3A030F5992AE}" dt="2022-10-11T19:49:50.891" v="85" actId="20577"/>
        <pc:sldMkLst>
          <pc:docMk/>
          <pc:sldMk cId="3030885496" sldId="275"/>
        </pc:sldMkLst>
        <pc:spChg chg="mod">
          <ac:chgData name="Bryce Greenberg" userId="35f22195-bc5b-4701-b626-cebff0a3bda4" providerId="ADAL" clId="{0B3EF697-515B-458C-8F30-3A030F5992AE}" dt="2022-10-11T19:49:50.891" v="85" actId="20577"/>
          <ac:spMkLst>
            <pc:docMk/>
            <pc:sldMk cId="3030885496" sldId="275"/>
            <ac:spMk id="3" creationId="{9FCE2E76-C705-1839-B357-5859F96853EB}"/>
          </ac:spMkLst>
        </pc:spChg>
      </pc:sldChg>
    </pc:docChg>
  </pc:docChgLst>
  <pc:docChgLst>
    <pc:chgData name="Wyatt Michael Watson" userId="S::wmw47@nau.edu::7d4ebdf7-9904-4cc3-927d-221c9f471ec8" providerId="AD" clId="Web-{FA916F9A-2D41-4727-895B-75CC12647686}"/>
    <pc:docChg chg="modSld">
      <pc:chgData name="Wyatt Michael Watson" userId="S::wmw47@nau.edu::7d4ebdf7-9904-4cc3-927d-221c9f471ec8" providerId="AD" clId="Web-{FA916F9A-2D41-4727-895B-75CC12647686}" dt="2022-09-15T22:22:40.846" v="127"/>
      <pc:docMkLst>
        <pc:docMk/>
      </pc:docMkLst>
      <pc:sldChg chg="modSp">
        <pc:chgData name="Wyatt Michael Watson" userId="S::wmw47@nau.edu::7d4ebdf7-9904-4cc3-927d-221c9f471ec8" providerId="AD" clId="Web-{FA916F9A-2D41-4727-895B-75CC12647686}" dt="2022-09-15T22:22:40.846" v="127"/>
        <pc:sldMkLst>
          <pc:docMk/>
          <pc:sldMk cId="913514463" sldId="264"/>
        </pc:sldMkLst>
        <pc:spChg chg="mod">
          <ac:chgData name="Wyatt Michael Watson" userId="S::wmw47@nau.edu::7d4ebdf7-9904-4cc3-927d-221c9f471ec8" providerId="AD" clId="Web-{FA916F9A-2D41-4727-895B-75CC12647686}" dt="2022-09-15T22:22:40.846" v="127"/>
          <ac:spMkLst>
            <pc:docMk/>
            <pc:sldMk cId="913514463" sldId="264"/>
            <ac:spMk id="2" creationId="{728A8313-F22B-D33B-12CA-7AECD0209683}"/>
          </ac:spMkLst>
        </pc:spChg>
        <pc:spChg chg="mod">
          <ac:chgData name="Wyatt Michael Watson" userId="S::wmw47@nau.edu::7d4ebdf7-9904-4cc3-927d-221c9f471ec8" providerId="AD" clId="Web-{FA916F9A-2D41-4727-895B-75CC12647686}" dt="2022-09-15T22:16:27.960" v="125" actId="20577"/>
          <ac:spMkLst>
            <pc:docMk/>
            <pc:sldMk cId="913514463" sldId="264"/>
            <ac:spMk id="3" creationId="{611FD424-F7E2-2ED9-8A2D-CB23BB057BE2}"/>
          </ac:spMkLst>
        </pc:spChg>
      </pc:sldChg>
    </pc:docChg>
  </pc:docChgLst>
  <pc:docChgLst>
    <pc:chgData name="Wyatt Michael Watson" userId="S::wmw47@nau.edu::7d4ebdf7-9904-4cc3-927d-221c9f471ec8" providerId="AD" clId="Web-{0BC92EA1-9848-4692-875E-79EDFE16F47A}"/>
    <pc:docChg chg="addSld delSld modSld">
      <pc:chgData name="Wyatt Michael Watson" userId="S::wmw47@nau.edu::7d4ebdf7-9904-4cc3-927d-221c9f471ec8" providerId="AD" clId="Web-{0BC92EA1-9848-4692-875E-79EDFE16F47A}" dt="2023-04-09T21:43:57.793" v="1264" actId="1076"/>
      <pc:docMkLst>
        <pc:docMk/>
      </pc:docMkLst>
      <pc:sldChg chg="modSp">
        <pc:chgData name="Wyatt Michael Watson" userId="S::wmw47@nau.edu::7d4ebdf7-9904-4cc3-927d-221c9f471ec8" providerId="AD" clId="Web-{0BC92EA1-9848-4692-875E-79EDFE16F47A}" dt="2023-04-09T21:05:54.566" v="544" actId="1076"/>
        <pc:sldMkLst>
          <pc:docMk/>
          <pc:sldMk cId="3098449459" sldId="257"/>
        </pc:sldMkLst>
        <pc:spChg chg="mod">
          <ac:chgData name="Wyatt Michael Watson" userId="S::wmw47@nau.edu::7d4ebdf7-9904-4cc3-927d-221c9f471ec8" providerId="AD" clId="Web-{0BC92EA1-9848-4692-875E-79EDFE16F47A}" dt="2023-04-09T20:51:03.283" v="417" actId="14100"/>
          <ac:spMkLst>
            <pc:docMk/>
            <pc:sldMk cId="3098449459" sldId="257"/>
            <ac:spMk id="3" creationId="{C8534002-B8B1-FCDD-2ED4-1E48BF0B1ED6}"/>
          </ac:spMkLst>
        </pc:spChg>
        <pc:spChg chg="mod">
          <ac:chgData name="Wyatt Michael Watson" userId="S::wmw47@nau.edu::7d4ebdf7-9904-4cc3-927d-221c9f471ec8" providerId="AD" clId="Web-{0BC92EA1-9848-4692-875E-79EDFE16F47A}" dt="2023-04-09T21:05:54.566" v="544" actId="1076"/>
          <ac:spMkLst>
            <pc:docMk/>
            <pc:sldMk cId="3098449459" sldId="257"/>
            <ac:spMk id="5" creationId="{199E26AB-D47A-B212-A05A-2F37F14BE410}"/>
          </ac:spMkLst>
        </pc:spChg>
      </pc:sldChg>
      <pc:sldChg chg="addSp delSp modSp">
        <pc:chgData name="Wyatt Michael Watson" userId="S::wmw47@nau.edu::7d4ebdf7-9904-4cc3-927d-221c9f471ec8" providerId="AD" clId="Web-{0BC92EA1-9848-4692-875E-79EDFE16F47A}" dt="2023-04-09T21:34:15.099" v="1175" actId="1076"/>
        <pc:sldMkLst>
          <pc:docMk/>
          <pc:sldMk cId="2566549405" sldId="280"/>
        </pc:sldMkLst>
        <pc:spChg chg="add del">
          <ac:chgData name="Wyatt Michael Watson" userId="S::wmw47@nau.edu::7d4ebdf7-9904-4cc3-927d-221c9f471ec8" providerId="AD" clId="Web-{0BC92EA1-9848-4692-875E-79EDFE16F47A}" dt="2023-04-09T21:05:34.144" v="540"/>
          <ac:spMkLst>
            <pc:docMk/>
            <pc:sldMk cId="2566549405" sldId="280"/>
            <ac:spMk id="4" creationId="{9CB0CC21-C7EC-FA73-AC3F-B50C3D04774E}"/>
          </ac:spMkLst>
        </pc:spChg>
        <pc:spChg chg="mod">
          <ac:chgData name="Wyatt Michael Watson" userId="S::wmw47@nau.edu::7d4ebdf7-9904-4cc3-927d-221c9f471ec8" providerId="AD" clId="Web-{0BC92EA1-9848-4692-875E-79EDFE16F47A}" dt="2023-04-09T21:34:10.942" v="1174" actId="1076"/>
          <ac:spMkLst>
            <pc:docMk/>
            <pc:sldMk cId="2566549405" sldId="280"/>
            <ac:spMk id="5" creationId="{62A28066-9BD8-5EC4-9397-09934B79E80B}"/>
          </ac:spMkLst>
        </pc:spChg>
        <pc:spChg chg="add mod">
          <ac:chgData name="Wyatt Michael Watson" userId="S::wmw47@nau.edu::7d4ebdf7-9904-4cc3-927d-221c9f471ec8" providerId="AD" clId="Web-{0BC92EA1-9848-4692-875E-79EDFE16F47A}" dt="2023-04-09T21:08:24.697" v="578" actId="14100"/>
          <ac:spMkLst>
            <pc:docMk/>
            <pc:sldMk cId="2566549405" sldId="280"/>
            <ac:spMk id="6" creationId="{7804C0C3-EBA6-FD7B-F8B9-A1E14891EDF0}"/>
          </ac:spMkLst>
        </pc:spChg>
        <pc:graphicFrameChg chg="mod modGraphic">
          <ac:chgData name="Wyatt Michael Watson" userId="S::wmw47@nau.edu::7d4ebdf7-9904-4cc3-927d-221c9f471ec8" providerId="AD" clId="Web-{0BC92EA1-9848-4692-875E-79EDFE16F47A}" dt="2023-04-09T21:34:15.099" v="1175" actId="1076"/>
          <ac:graphicFrameMkLst>
            <pc:docMk/>
            <pc:sldMk cId="2566549405" sldId="280"/>
            <ac:graphicFrameMk id="7" creationId="{2E7684CB-1008-B37C-C82E-5FC87012334B}"/>
          </ac:graphicFrameMkLst>
        </pc:graphicFrameChg>
      </pc:sldChg>
      <pc:sldChg chg="delSp modSp">
        <pc:chgData name="Wyatt Michael Watson" userId="S::wmw47@nau.edu::7d4ebdf7-9904-4cc3-927d-221c9f471ec8" providerId="AD" clId="Web-{0BC92EA1-9848-4692-875E-79EDFE16F47A}" dt="2023-04-09T21:33:40.738" v="1172" actId="1076"/>
        <pc:sldMkLst>
          <pc:docMk/>
          <pc:sldMk cId="2072163965" sldId="300"/>
        </pc:sldMkLst>
        <pc:spChg chg="del">
          <ac:chgData name="Wyatt Michael Watson" userId="S::wmw47@nau.edu::7d4ebdf7-9904-4cc3-927d-221c9f471ec8" providerId="AD" clId="Web-{0BC92EA1-9848-4692-875E-79EDFE16F47A}" dt="2023-04-09T21:29:02.290" v="1046"/>
          <ac:spMkLst>
            <pc:docMk/>
            <pc:sldMk cId="2072163965" sldId="300"/>
            <ac:spMk id="3" creationId="{5F400D07-C46A-F1B0-1E86-C4FEBDDD6F65}"/>
          </ac:spMkLst>
        </pc:spChg>
        <pc:spChg chg="mod">
          <ac:chgData name="Wyatt Michael Watson" userId="S::wmw47@nau.edu::7d4ebdf7-9904-4cc3-927d-221c9f471ec8" providerId="AD" clId="Web-{0BC92EA1-9848-4692-875E-79EDFE16F47A}" dt="2023-04-09T21:33:40.738" v="1172" actId="1076"/>
          <ac:spMkLst>
            <pc:docMk/>
            <pc:sldMk cId="2072163965" sldId="300"/>
            <ac:spMk id="6" creationId="{92D98971-A736-1D35-6F2D-5B6B1A71084B}"/>
          </ac:spMkLst>
        </pc:spChg>
        <pc:spChg chg="mod">
          <ac:chgData name="Wyatt Michael Watson" userId="S::wmw47@nau.edu::7d4ebdf7-9904-4cc3-927d-221c9f471ec8" providerId="AD" clId="Web-{0BC92EA1-9848-4692-875E-79EDFE16F47A}" dt="2023-04-09T21:08:52.839" v="582" actId="1076"/>
          <ac:spMkLst>
            <pc:docMk/>
            <pc:sldMk cId="2072163965" sldId="300"/>
            <ac:spMk id="7" creationId="{A4D42B5F-51C4-1E35-9D6C-C88A9390D365}"/>
          </ac:spMkLst>
        </pc:spChg>
      </pc:sldChg>
      <pc:sldChg chg="addSp modSp">
        <pc:chgData name="Wyatt Michael Watson" userId="S::wmw47@nau.edu::7d4ebdf7-9904-4cc3-927d-221c9f471ec8" providerId="AD" clId="Web-{0BC92EA1-9848-4692-875E-79EDFE16F47A}" dt="2023-04-09T21:21:14.726" v="1007" actId="20577"/>
        <pc:sldMkLst>
          <pc:docMk/>
          <pc:sldMk cId="1185645407" sldId="302"/>
        </pc:sldMkLst>
        <pc:spChg chg="add">
          <ac:chgData name="Wyatt Michael Watson" userId="S::wmw47@nau.edu::7d4ebdf7-9904-4cc3-927d-221c9f471ec8" providerId="AD" clId="Web-{0BC92EA1-9848-4692-875E-79EDFE16F47A}" dt="2023-04-09T21:16:58.810" v="882"/>
          <ac:spMkLst>
            <pc:docMk/>
            <pc:sldMk cId="1185645407" sldId="302"/>
            <ac:spMk id="4" creationId="{1FCF6B0A-D571-3E0E-4FB9-F9457DB391D5}"/>
          </ac:spMkLst>
        </pc:spChg>
        <pc:spChg chg="add mod">
          <ac:chgData name="Wyatt Michael Watson" userId="S::wmw47@nau.edu::7d4ebdf7-9904-4cc3-927d-221c9f471ec8" providerId="AD" clId="Web-{0BC92EA1-9848-4692-875E-79EDFE16F47A}" dt="2023-04-09T21:21:14.726" v="1007" actId="20577"/>
          <ac:spMkLst>
            <pc:docMk/>
            <pc:sldMk cId="1185645407" sldId="302"/>
            <ac:spMk id="6" creationId="{1D37BDF6-4CD5-745D-7C49-D24E99A113AC}"/>
          </ac:spMkLst>
        </pc:spChg>
        <pc:graphicFrameChg chg="mod">
          <ac:chgData name="Wyatt Michael Watson" userId="S::wmw47@nau.edu::7d4ebdf7-9904-4cc3-927d-221c9f471ec8" providerId="AD" clId="Web-{0BC92EA1-9848-4692-875E-79EDFE16F47A}" dt="2023-04-09T21:19:49.801" v="970" actId="1076"/>
          <ac:graphicFrameMkLst>
            <pc:docMk/>
            <pc:sldMk cId="1185645407" sldId="302"/>
            <ac:graphicFrameMk id="5" creationId="{61CC3056-63D7-46B4-375B-54703A0E3C6F}"/>
          </ac:graphicFrameMkLst>
        </pc:graphicFrameChg>
      </pc:sldChg>
      <pc:sldChg chg="modSp">
        <pc:chgData name="Wyatt Michael Watson" userId="S::wmw47@nau.edu::7d4ebdf7-9904-4cc3-927d-221c9f471ec8" providerId="AD" clId="Web-{0BC92EA1-9848-4692-875E-79EDFE16F47A}" dt="2023-04-09T21:25:27.063" v="1036" actId="1076"/>
        <pc:sldMkLst>
          <pc:docMk/>
          <pc:sldMk cId="4267541185" sldId="305"/>
        </pc:sldMkLst>
        <pc:spChg chg="mod">
          <ac:chgData name="Wyatt Michael Watson" userId="S::wmw47@nau.edu::7d4ebdf7-9904-4cc3-927d-221c9f471ec8" providerId="AD" clId="Web-{0BC92EA1-9848-4692-875E-79EDFE16F47A}" dt="2023-04-09T21:08:45.510" v="580" actId="1076"/>
          <ac:spMkLst>
            <pc:docMk/>
            <pc:sldMk cId="4267541185" sldId="305"/>
            <ac:spMk id="4" creationId="{68AACE3E-1A4A-FA5B-8CBB-1D663555B959}"/>
          </ac:spMkLst>
        </pc:spChg>
        <pc:spChg chg="mod">
          <ac:chgData name="Wyatt Michael Watson" userId="S::wmw47@nau.edu::7d4ebdf7-9904-4cc3-927d-221c9f471ec8" providerId="AD" clId="Web-{0BC92EA1-9848-4692-875E-79EDFE16F47A}" dt="2023-04-09T21:25:27.063" v="1036" actId="1076"/>
          <ac:spMkLst>
            <pc:docMk/>
            <pc:sldMk cId="4267541185" sldId="305"/>
            <ac:spMk id="11" creationId="{12E53997-B131-41DB-0665-2E5209381A33}"/>
          </ac:spMkLst>
        </pc:spChg>
      </pc:sldChg>
      <pc:sldChg chg="addSp delSp modSp">
        <pc:chgData name="Wyatt Michael Watson" userId="S::wmw47@nau.edu::7d4ebdf7-9904-4cc3-927d-221c9f471ec8" providerId="AD" clId="Web-{0BC92EA1-9848-4692-875E-79EDFE16F47A}" dt="2023-04-09T21:43:57.793" v="1264" actId="1076"/>
        <pc:sldMkLst>
          <pc:docMk/>
          <pc:sldMk cId="3936094957" sldId="310"/>
        </pc:sldMkLst>
        <pc:spChg chg="mod">
          <ac:chgData name="Wyatt Michael Watson" userId="S::wmw47@nau.edu::7d4ebdf7-9904-4cc3-927d-221c9f471ec8" providerId="AD" clId="Web-{0BC92EA1-9848-4692-875E-79EDFE16F47A}" dt="2023-04-09T21:42:27.321" v="1255" actId="20577"/>
          <ac:spMkLst>
            <pc:docMk/>
            <pc:sldMk cId="3936094957" sldId="310"/>
            <ac:spMk id="2" creationId="{C108F0D3-0EDB-79E7-95AB-53C073A5A4C7}"/>
          </ac:spMkLst>
        </pc:spChg>
        <pc:spChg chg="add del mod">
          <ac:chgData name="Wyatt Michael Watson" userId="S::wmw47@nau.edu::7d4ebdf7-9904-4cc3-927d-221c9f471ec8" providerId="AD" clId="Web-{0BC92EA1-9848-4692-875E-79EDFE16F47A}" dt="2023-04-09T20:43:51.076" v="290"/>
          <ac:spMkLst>
            <pc:docMk/>
            <pc:sldMk cId="3936094957" sldId="310"/>
            <ac:spMk id="3" creationId="{6AA94FB8-1C4A-6CC8-74E0-43D779B0A75E}"/>
          </ac:spMkLst>
        </pc:spChg>
        <pc:spChg chg="add mod">
          <ac:chgData name="Wyatt Michael Watson" userId="S::wmw47@nau.edu::7d4ebdf7-9904-4cc3-927d-221c9f471ec8" providerId="AD" clId="Web-{0BC92EA1-9848-4692-875E-79EDFE16F47A}" dt="2023-04-09T21:06:01.270" v="545" actId="1076"/>
          <ac:spMkLst>
            <pc:docMk/>
            <pc:sldMk cId="3936094957" sldId="310"/>
            <ac:spMk id="7" creationId="{1B01FCBB-AFC0-A6BD-3314-65C1A3DE4663}"/>
          </ac:spMkLst>
        </pc:spChg>
        <pc:spChg chg="add del mod">
          <ac:chgData name="Wyatt Michael Watson" userId="S::wmw47@nau.edu::7d4ebdf7-9904-4cc3-927d-221c9f471ec8" providerId="AD" clId="Web-{0BC92EA1-9848-4692-875E-79EDFE16F47A}" dt="2023-04-09T18:57:33.218" v="32"/>
          <ac:spMkLst>
            <pc:docMk/>
            <pc:sldMk cId="3936094957" sldId="310"/>
            <ac:spMk id="8" creationId="{462F6934-07B9-12BC-0DA7-D3EF4647CFC9}"/>
          </ac:spMkLst>
        </pc:spChg>
        <pc:spChg chg="add del mod">
          <ac:chgData name="Wyatt Michael Watson" userId="S::wmw47@nau.edu::7d4ebdf7-9904-4cc3-927d-221c9f471ec8" providerId="AD" clId="Web-{0BC92EA1-9848-4692-875E-79EDFE16F47A}" dt="2023-04-09T21:40:27.660" v="1211"/>
          <ac:spMkLst>
            <pc:docMk/>
            <pc:sldMk cId="3936094957" sldId="310"/>
            <ac:spMk id="8" creationId="{70222A5C-744D-F02A-86CF-9973DAA45BFD}"/>
          </ac:spMkLst>
        </pc:spChg>
        <pc:spChg chg="add del mod">
          <ac:chgData name="Wyatt Michael Watson" userId="S::wmw47@nau.edu::7d4ebdf7-9904-4cc3-927d-221c9f471ec8" providerId="AD" clId="Web-{0BC92EA1-9848-4692-875E-79EDFE16F47A}" dt="2023-04-09T21:40:27.035" v="1210"/>
          <ac:spMkLst>
            <pc:docMk/>
            <pc:sldMk cId="3936094957" sldId="310"/>
            <ac:spMk id="11" creationId="{610A7823-2F72-6740-977D-FBAE91CF75A0}"/>
          </ac:spMkLst>
        </pc:spChg>
        <pc:spChg chg="add del mod">
          <ac:chgData name="Wyatt Michael Watson" userId="S::wmw47@nau.edu::7d4ebdf7-9904-4cc3-927d-221c9f471ec8" providerId="AD" clId="Web-{0BC92EA1-9848-4692-875E-79EDFE16F47A}" dt="2023-04-09T21:40:26.207" v="1209"/>
          <ac:spMkLst>
            <pc:docMk/>
            <pc:sldMk cId="3936094957" sldId="310"/>
            <ac:spMk id="14" creationId="{17449003-C1EE-ED61-8339-6A740D33B394}"/>
          </ac:spMkLst>
        </pc:spChg>
        <pc:spChg chg="add del mod">
          <ac:chgData name="Wyatt Michael Watson" userId="S::wmw47@nau.edu::7d4ebdf7-9904-4cc3-927d-221c9f471ec8" providerId="AD" clId="Web-{0BC92EA1-9848-4692-875E-79EDFE16F47A}" dt="2023-04-09T21:40:31.098" v="1214"/>
          <ac:spMkLst>
            <pc:docMk/>
            <pc:sldMk cId="3936094957" sldId="310"/>
            <ac:spMk id="16" creationId="{3A6B76AF-F20D-7F67-91D9-E193415FE26D}"/>
          </ac:spMkLst>
        </pc:spChg>
        <pc:spChg chg="add del mod">
          <ac:chgData name="Wyatt Michael Watson" userId="S::wmw47@nau.edu::7d4ebdf7-9904-4cc3-927d-221c9f471ec8" providerId="AD" clId="Web-{0BC92EA1-9848-4692-875E-79EDFE16F47A}" dt="2023-04-09T21:40:30.301" v="1213"/>
          <ac:spMkLst>
            <pc:docMk/>
            <pc:sldMk cId="3936094957" sldId="310"/>
            <ac:spMk id="18" creationId="{D32CD2C2-4E48-5A99-7612-53A51707A6D0}"/>
          </ac:spMkLst>
        </pc:spChg>
        <pc:picChg chg="add del mod">
          <ac:chgData name="Wyatt Michael Watson" userId="S::wmw47@nau.edu::7d4ebdf7-9904-4cc3-927d-221c9f471ec8" providerId="AD" clId="Web-{0BC92EA1-9848-4692-875E-79EDFE16F47A}" dt="2023-04-09T18:53:45.351" v="16"/>
          <ac:picMkLst>
            <pc:docMk/>
            <pc:sldMk cId="3936094957" sldId="310"/>
            <ac:picMk id="4" creationId="{C03F3D77-A905-C070-61A4-871CC96445C7}"/>
          </ac:picMkLst>
        </pc:picChg>
        <pc:picChg chg="add del mod modCrop">
          <ac:chgData name="Wyatt Michael Watson" userId="S::wmw47@nau.edu::7d4ebdf7-9904-4cc3-927d-221c9f471ec8" providerId="AD" clId="Web-{0BC92EA1-9848-4692-875E-79EDFE16F47A}" dt="2023-04-09T21:40:22.426" v="1206"/>
          <ac:picMkLst>
            <pc:docMk/>
            <pc:sldMk cId="3936094957" sldId="310"/>
            <ac:picMk id="5" creationId="{E0A72852-8410-1AB4-F25F-9113BB181FA8}"/>
          </ac:picMkLst>
        </pc:picChg>
        <pc:picChg chg="add del mod">
          <ac:chgData name="Wyatt Michael Watson" userId="S::wmw47@nau.edu::7d4ebdf7-9904-4cc3-927d-221c9f471ec8" providerId="AD" clId="Web-{0BC92EA1-9848-4692-875E-79EDFE16F47A}" dt="2023-04-09T21:41:30.022" v="1216"/>
          <ac:picMkLst>
            <pc:docMk/>
            <pc:sldMk cId="3936094957" sldId="310"/>
            <ac:picMk id="6" creationId="{A955E52F-B223-6004-13C0-2FE10B2436DA}"/>
          </ac:picMkLst>
        </pc:picChg>
        <pc:picChg chg="add mod">
          <ac:chgData name="Wyatt Michael Watson" userId="S::wmw47@nau.edu::7d4ebdf7-9904-4cc3-927d-221c9f471ec8" providerId="AD" clId="Web-{0BC92EA1-9848-4692-875E-79EDFE16F47A}" dt="2023-04-09T21:43:57.793" v="1264" actId="1076"/>
          <ac:picMkLst>
            <pc:docMk/>
            <pc:sldMk cId="3936094957" sldId="310"/>
            <ac:picMk id="19" creationId="{9E3DE38C-5229-44CD-9B8F-7F883F143D71}"/>
          </ac:picMkLst>
        </pc:picChg>
        <pc:picChg chg="add mod">
          <ac:chgData name="Wyatt Michael Watson" userId="S::wmw47@nau.edu::7d4ebdf7-9904-4cc3-927d-221c9f471ec8" providerId="AD" clId="Web-{0BC92EA1-9848-4692-875E-79EDFE16F47A}" dt="2023-04-09T21:43:50.511" v="1260" actId="14100"/>
          <ac:picMkLst>
            <pc:docMk/>
            <pc:sldMk cId="3936094957" sldId="310"/>
            <ac:picMk id="20" creationId="{3B5603B9-506D-C676-6FEF-5D254B9CB92A}"/>
          </ac:picMkLst>
        </pc:picChg>
        <pc:cxnChg chg="add del mod">
          <ac:chgData name="Wyatt Michael Watson" userId="S::wmw47@nau.edu::7d4ebdf7-9904-4cc3-927d-221c9f471ec8" providerId="AD" clId="Web-{0BC92EA1-9848-4692-875E-79EDFE16F47A}" dt="2023-04-09T21:40:28.254" v="1212"/>
          <ac:cxnSpMkLst>
            <pc:docMk/>
            <pc:sldMk cId="3936094957" sldId="310"/>
            <ac:cxnSpMk id="10" creationId="{7A72C78E-104F-5BA7-A282-AF7C56CB30A2}"/>
          </ac:cxnSpMkLst>
        </pc:cxnChg>
        <pc:cxnChg chg="add del mod">
          <ac:chgData name="Wyatt Michael Watson" userId="S::wmw47@nau.edu::7d4ebdf7-9904-4cc3-927d-221c9f471ec8" providerId="AD" clId="Web-{0BC92EA1-9848-4692-875E-79EDFE16F47A}" dt="2023-04-09T21:40:24.519" v="1208"/>
          <ac:cxnSpMkLst>
            <pc:docMk/>
            <pc:sldMk cId="3936094957" sldId="310"/>
            <ac:cxnSpMk id="12" creationId="{453AB71F-2712-542B-64C1-6D22334EA2E1}"/>
          </ac:cxnSpMkLst>
        </pc:cxnChg>
        <pc:cxnChg chg="add del mod">
          <ac:chgData name="Wyatt Michael Watson" userId="S::wmw47@nau.edu::7d4ebdf7-9904-4cc3-927d-221c9f471ec8" providerId="AD" clId="Web-{0BC92EA1-9848-4692-875E-79EDFE16F47A}" dt="2023-04-09T21:40:24.519" v="1207"/>
          <ac:cxnSpMkLst>
            <pc:docMk/>
            <pc:sldMk cId="3936094957" sldId="310"/>
            <ac:cxnSpMk id="13" creationId="{8338A834-7B70-67CA-2BE1-4BF909B399B5}"/>
          </ac:cxnSpMkLst>
        </pc:cxnChg>
      </pc:sldChg>
      <pc:sldChg chg="modSp">
        <pc:chgData name="Wyatt Michael Watson" userId="S::wmw47@nau.edu::7d4ebdf7-9904-4cc3-927d-221c9f471ec8" providerId="AD" clId="Web-{0BC92EA1-9848-4692-875E-79EDFE16F47A}" dt="2023-04-09T21:40:07.613" v="1198" actId="20577"/>
        <pc:sldMkLst>
          <pc:docMk/>
          <pc:sldMk cId="1487402145" sldId="311"/>
        </pc:sldMkLst>
        <pc:spChg chg="mod">
          <ac:chgData name="Wyatt Michael Watson" userId="S::wmw47@nau.edu::7d4ebdf7-9904-4cc3-927d-221c9f471ec8" providerId="AD" clId="Web-{0BC92EA1-9848-4692-875E-79EDFE16F47A}" dt="2023-04-09T21:40:07.613" v="1198" actId="20577"/>
          <ac:spMkLst>
            <pc:docMk/>
            <pc:sldMk cId="1487402145" sldId="311"/>
            <ac:spMk id="2" creationId="{78DC91FE-C09E-D417-193B-9357B9C18C55}"/>
          </ac:spMkLst>
        </pc:spChg>
        <pc:spChg chg="mod">
          <ac:chgData name="Wyatt Michael Watson" userId="S::wmw47@nau.edu::7d4ebdf7-9904-4cc3-927d-221c9f471ec8" providerId="AD" clId="Web-{0BC92EA1-9848-4692-875E-79EDFE16F47A}" dt="2023-04-09T21:28:32.352" v="1045" actId="20577"/>
          <ac:spMkLst>
            <pc:docMk/>
            <pc:sldMk cId="1487402145" sldId="311"/>
            <ac:spMk id="3" creationId="{3FF7C135-057C-18AC-58C5-67C5845A6B18}"/>
          </ac:spMkLst>
        </pc:spChg>
        <pc:spChg chg="mod">
          <ac:chgData name="Wyatt Michael Watson" userId="S::wmw47@nau.edu::7d4ebdf7-9904-4cc3-927d-221c9f471ec8" providerId="AD" clId="Web-{0BC92EA1-9848-4692-875E-79EDFE16F47A}" dt="2023-04-09T21:07:34.133" v="562" actId="14100"/>
          <ac:spMkLst>
            <pc:docMk/>
            <pc:sldMk cId="1487402145" sldId="311"/>
            <ac:spMk id="4" creationId="{347B9713-179E-1267-DE2C-54B168C6928B}"/>
          </ac:spMkLst>
        </pc:spChg>
      </pc:sldChg>
      <pc:sldChg chg="addSp delSp modSp">
        <pc:chgData name="Wyatt Michael Watson" userId="S::wmw47@nau.edu::7d4ebdf7-9904-4cc3-927d-221c9f471ec8" providerId="AD" clId="Web-{0BC92EA1-9848-4692-875E-79EDFE16F47A}" dt="2023-04-09T21:40:00.909" v="1197" actId="20577"/>
        <pc:sldMkLst>
          <pc:docMk/>
          <pc:sldMk cId="2295627853" sldId="312"/>
        </pc:sldMkLst>
        <pc:spChg chg="mod">
          <ac:chgData name="Wyatt Michael Watson" userId="S::wmw47@nau.edu::7d4ebdf7-9904-4cc3-927d-221c9f471ec8" providerId="AD" clId="Web-{0BC92EA1-9848-4692-875E-79EDFE16F47A}" dt="2023-04-09T21:40:00.909" v="1197" actId="20577"/>
          <ac:spMkLst>
            <pc:docMk/>
            <pc:sldMk cId="2295627853" sldId="312"/>
            <ac:spMk id="2" creationId="{F72214A8-E5A8-F571-46C6-92CD7C2C6764}"/>
          </ac:spMkLst>
        </pc:spChg>
        <pc:spChg chg="mod">
          <ac:chgData name="Wyatt Michael Watson" userId="S::wmw47@nau.edu::7d4ebdf7-9904-4cc3-927d-221c9f471ec8" providerId="AD" clId="Web-{0BC92EA1-9848-4692-875E-79EDFE16F47A}" dt="2023-04-09T20:17:09.388" v="164" actId="20577"/>
          <ac:spMkLst>
            <pc:docMk/>
            <pc:sldMk cId="2295627853" sldId="312"/>
            <ac:spMk id="3" creationId="{0490F133-A7C6-2A91-B544-3BB1F0FAA2DC}"/>
          </ac:spMkLst>
        </pc:spChg>
        <pc:spChg chg="add mod">
          <ac:chgData name="Wyatt Michael Watson" userId="S::wmw47@nau.edu::7d4ebdf7-9904-4cc3-927d-221c9f471ec8" providerId="AD" clId="Web-{0BC92EA1-9848-4692-875E-79EDFE16F47A}" dt="2023-04-09T20:17:01.919" v="160" actId="1076"/>
          <ac:spMkLst>
            <pc:docMk/>
            <pc:sldMk cId="2295627853" sldId="312"/>
            <ac:spMk id="7" creationId="{0A888DE3-9499-5AB6-9D86-8B2691268D8F}"/>
          </ac:spMkLst>
        </pc:spChg>
        <pc:spChg chg="add mod">
          <ac:chgData name="Wyatt Michael Watson" userId="S::wmw47@nau.edu::7d4ebdf7-9904-4cc3-927d-221c9f471ec8" providerId="AD" clId="Web-{0BC92EA1-9848-4692-875E-79EDFE16F47A}" dt="2023-04-09T21:06:56.162" v="556" actId="1076"/>
          <ac:spMkLst>
            <pc:docMk/>
            <pc:sldMk cId="2295627853" sldId="312"/>
            <ac:spMk id="8" creationId="{04861525-E8BB-E682-F2CD-7B34FC6FF48E}"/>
          </ac:spMkLst>
        </pc:spChg>
        <pc:spChg chg="mod">
          <ac:chgData name="Wyatt Michael Watson" userId="S::wmw47@nau.edu::7d4ebdf7-9904-4cc3-927d-221c9f471ec8" providerId="AD" clId="Web-{0BC92EA1-9848-4692-875E-79EDFE16F47A}" dt="2023-04-09T21:06:45.756" v="553" actId="14100"/>
          <ac:spMkLst>
            <pc:docMk/>
            <pc:sldMk cId="2295627853" sldId="312"/>
            <ac:spMk id="12" creationId="{8ACACE47-6569-6A24-34C3-4A9C6DEAB29C}"/>
          </ac:spMkLst>
        </pc:spChg>
        <pc:spChg chg="add del">
          <ac:chgData name="Wyatt Michael Watson" userId="S::wmw47@nau.edu::7d4ebdf7-9904-4cc3-927d-221c9f471ec8" providerId="AD" clId="Web-{0BC92EA1-9848-4692-875E-79EDFE16F47A}" dt="2023-04-09T21:30:15.684" v="1050"/>
          <ac:spMkLst>
            <pc:docMk/>
            <pc:sldMk cId="2295627853" sldId="312"/>
            <ac:spMk id="15" creationId="{96001436-08E6-1F54-F79C-601570DA092A}"/>
          </ac:spMkLst>
        </pc:spChg>
        <pc:spChg chg="add mod">
          <ac:chgData name="Wyatt Michael Watson" userId="S::wmw47@nau.edu::7d4ebdf7-9904-4cc3-927d-221c9f471ec8" providerId="AD" clId="Web-{0BC92EA1-9848-4692-875E-79EDFE16F47A}" dt="2023-04-09T21:30:59.091" v="1086" actId="14100"/>
          <ac:spMkLst>
            <pc:docMk/>
            <pc:sldMk cId="2295627853" sldId="312"/>
            <ac:spMk id="16" creationId="{C767516C-9FD7-2382-1936-69E5AC7469E9}"/>
          </ac:spMkLst>
        </pc:spChg>
        <pc:picChg chg="add mod ord modCrop">
          <ac:chgData name="Wyatt Michael Watson" userId="S::wmw47@nau.edu::7d4ebdf7-9904-4cc3-927d-221c9f471ec8" providerId="AD" clId="Web-{0BC92EA1-9848-4692-875E-79EDFE16F47A}" dt="2023-04-09T21:06:52.131" v="555" actId="1076"/>
          <ac:picMkLst>
            <pc:docMk/>
            <pc:sldMk cId="2295627853" sldId="312"/>
            <ac:picMk id="4" creationId="{82B73C5D-BA7C-92C1-4308-1B6E2ED682B6}"/>
          </ac:picMkLst>
        </pc:picChg>
        <pc:picChg chg="add mod">
          <ac:chgData name="Wyatt Michael Watson" userId="S::wmw47@nau.edu::7d4ebdf7-9904-4cc3-927d-221c9f471ec8" providerId="AD" clId="Web-{0BC92EA1-9848-4692-875E-79EDFE16F47A}" dt="2023-04-09T21:06:49.272" v="554" actId="1076"/>
          <ac:picMkLst>
            <pc:docMk/>
            <pc:sldMk cId="2295627853" sldId="312"/>
            <ac:picMk id="5" creationId="{18F828EC-1FAB-1856-5EFF-72252CBFBD81}"/>
          </ac:picMkLst>
        </pc:picChg>
        <pc:cxnChg chg="add mod">
          <ac:chgData name="Wyatt Michael Watson" userId="S::wmw47@nau.edu::7d4ebdf7-9904-4cc3-927d-221c9f471ec8" providerId="AD" clId="Web-{0BC92EA1-9848-4692-875E-79EDFE16F47A}" dt="2023-04-09T21:07:20.226" v="560" actId="14100"/>
          <ac:cxnSpMkLst>
            <pc:docMk/>
            <pc:sldMk cId="2295627853" sldId="312"/>
            <ac:cxnSpMk id="6" creationId="{5F7909F9-EF54-BE2C-973C-135BD515679B}"/>
          </ac:cxnSpMkLst>
        </pc:cxnChg>
        <pc:cxnChg chg="add mod">
          <ac:chgData name="Wyatt Michael Watson" userId="S::wmw47@nau.edu::7d4ebdf7-9904-4cc3-927d-221c9f471ec8" providerId="AD" clId="Web-{0BC92EA1-9848-4692-875E-79EDFE16F47A}" dt="2023-04-09T21:06:58.069" v="557" actId="14100"/>
          <ac:cxnSpMkLst>
            <pc:docMk/>
            <pc:sldMk cId="2295627853" sldId="312"/>
            <ac:cxnSpMk id="9" creationId="{5FC0703A-A45A-63BC-7BF0-707B0109CD8F}"/>
          </ac:cxnSpMkLst>
        </pc:cxnChg>
        <pc:cxnChg chg="add del mod">
          <ac:chgData name="Wyatt Michael Watson" userId="S::wmw47@nau.edu::7d4ebdf7-9904-4cc3-927d-221c9f471ec8" providerId="AD" clId="Web-{0BC92EA1-9848-4692-875E-79EDFE16F47A}" dt="2023-04-09T20:36:44.823" v="232"/>
          <ac:cxnSpMkLst>
            <pc:docMk/>
            <pc:sldMk cId="2295627853" sldId="312"/>
            <ac:cxnSpMk id="13" creationId="{3E84A59D-CAE4-8F53-6B76-3405C0A1D756}"/>
          </ac:cxnSpMkLst>
        </pc:cxnChg>
      </pc:sldChg>
      <pc:sldChg chg="addSp delSp modSp">
        <pc:chgData name="Wyatt Michael Watson" userId="S::wmw47@nau.edu::7d4ebdf7-9904-4cc3-927d-221c9f471ec8" providerId="AD" clId="Web-{0BC92EA1-9848-4692-875E-79EDFE16F47A}" dt="2023-04-09T21:39:53.893" v="1196" actId="20577"/>
        <pc:sldMkLst>
          <pc:docMk/>
          <pc:sldMk cId="3059202102" sldId="313"/>
        </pc:sldMkLst>
        <pc:spChg chg="mod">
          <ac:chgData name="Wyatt Michael Watson" userId="S::wmw47@nau.edu::7d4ebdf7-9904-4cc3-927d-221c9f471ec8" providerId="AD" clId="Web-{0BC92EA1-9848-4692-875E-79EDFE16F47A}" dt="2023-04-09T21:39:53.893" v="1196" actId="20577"/>
          <ac:spMkLst>
            <pc:docMk/>
            <pc:sldMk cId="3059202102" sldId="313"/>
            <ac:spMk id="2" creationId="{51AE95DA-2C35-CF6D-9D24-FA1FE5E4B708}"/>
          </ac:spMkLst>
        </pc:spChg>
        <pc:spChg chg="add del">
          <ac:chgData name="Wyatt Michael Watson" userId="S::wmw47@nau.edu::7d4ebdf7-9904-4cc3-927d-221c9f471ec8" providerId="AD" clId="Web-{0BC92EA1-9848-4692-875E-79EDFE16F47A}" dt="2023-04-09T21:06:31.787" v="550"/>
          <ac:spMkLst>
            <pc:docMk/>
            <pc:sldMk cId="3059202102" sldId="313"/>
            <ac:spMk id="6" creationId="{2649EBD7-1655-0536-B430-2B361FA1C547}"/>
          </ac:spMkLst>
        </pc:spChg>
        <pc:spChg chg="mod">
          <ac:chgData name="Wyatt Michael Watson" userId="S::wmw47@nau.edu::7d4ebdf7-9904-4cc3-927d-221c9f471ec8" providerId="AD" clId="Web-{0BC92EA1-9848-4692-875E-79EDFE16F47A}" dt="2023-04-09T21:23:55.638" v="1034" actId="1076"/>
          <ac:spMkLst>
            <pc:docMk/>
            <pc:sldMk cId="3059202102" sldId="313"/>
            <ac:spMk id="6" creationId="{BEA1B624-4D70-DE05-0113-E1D9AB3EA493}"/>
          </ac:spMkLst>
        </pc:spChg>
        <pc:spChg chg="mod">
          <ac:chgData name="Wyatt Michael Watson" userId="S::wmw47@nau.edu::7d4ebdf7-9904-4cc3-927d-221c9f471ec8" providerId="AD" clId="Web-{0BC92EA1-9848-4692-875E-79EDFE16F47A}" dt="2023-04-09T21:23:55.638" v="1035" actId="1076"/>
          <ac:spMkLst>
            <pc:docMk/>
            <pc:sldMk cId="3059202102" sldId="313"/>
            <ac:spMk id="7" creationId="{4E293095-0503-2143-6A7E-16853DCB4363}"/>
          </ac:spMkLst>
        </pc:spChg>
        <pc:spChg chg="add">
          <ac:chgData name="Wyatt Michael Watson" userId="S::wmw47@nau.edu::7d4ebdf7-9904-4cc3-927d-221c9f471ec8" providerId="AD" clId="Web-{0BC92EA1-9848-4692-875E-79EDFE16F47A}" dt="2023-04-09T21:06:35.537" v="551"/>
          <ac:spMkLst>
            <pc:docMk/>
            <pc:sldMk cId="3059202102" sldId="313"/>
            <ac:spMk id="8" creationId="{CB81B2E9-C0A5-E0E9-E65F-CB0FA7152C40}"/>
          </ac:spMkLst>
        </pc:spChg>
      </pc:sldChg>
      <pc:sldChg chg="addSp delSp modSp">
        <pc:chgData name="Wyatt Michael Watson" userId="S::wmw47@nau.edu::7d4ebdf7-9904-4cc3-927d-221c9f471ec8" providerId="AD" clId="Web-{0BC92EA1-9848-4692-875E-79EDFE16F47A}" dt="2023-04-09T21:39:33.611" v="1190" actId="20577"/>
        <pc:sldMkLst>
          <pc:docMk/>
          <pc:sldMk cId="388280667" sldId="314"/>
        </pc:sldMkLst>
        <pc:spChg chg="mod">
          <ac:chgData name="Wyatt Michael Watson" userId="S::wmw47@nau.edu::7d4ebdf7-9904-4cc3-927d-221c9f471ec8" providerId="AD" clId="Web-{0BC92EA1-9848-4692-875E-79EDFE16F47A}" dt="2023-04-09T21:39:33.611" v="1190" actId="20577"/>
          <ac:spMkLst>
            <pc:docMk/>
            <pc:sldMk cId="388280667" sldId="314"/>
            <ac:spMk id="2" creationId="{ACD64E56-2FEE-6CE6-08F2-A3143E32873B}"/>
          </ac:spMkLst>
        </pc:spChg>
        <pc:spChg chg="mod">
          <ac:chgData name="Wyatt Michael Watson" userId="S::wmw47@nau.edu::7d4ebdf7-9904-4cc3-927d-221c9f471ec8" providerId="AD" clId="Web-{0BC92EA1-9848-4692-875E-79EDFE16F47A}" dt="2023-04-09T21:23:20.340" v="1014" actId="1076"/>
          <ac:spMkLst>
            <pc:docMk/>
            <pc:sldMk cId="388280667" sldId="314"/>
            <ac:spMk id="3" creationId="{BC250944-D6A1-3C21-1B46-92478C972BD2}"/>
          </ac:spMkLst>
        </pc:spChg>
        <pc:spChg chg="mod">
          <ac:chgData name="Wyatt Michael Watson" userId="S::wmw47@nau.edu::7d4ebdf7-9904-4cc3-927d-221c9f471ec8" providerId="AD" clId="Web-{0BC92EA1-9848-4692-875E-79EDFE16F47A}" dt="2023-04-09T21:23:20.356" v="1015" actId="1076"/>
          <ac:spMkLst>
            <pc:docMk/>
            <pc:sldMk cId="388280667" sldId="314"/>
            <ac:spMk id="4" creationId="{662076B1-2DEF-6ECE-DA90-AA3CF1A5FA6B}"/>
          </ac:spMkLst>
        </pc:spChg>
        <pc:spChg chg="add del">
          <ac:chgData name="Wyatt Michael Watson" userId="S::wmw47@nau.edu::7d4ebdf7-9904-4cc3-927d-221c9f471ec8" providerId="AD" clId="Web-{0BC92EA1-9848-4692-875E-79EDFE16F47A}" dt="2023-04-09T20:56:25.061" v="455"/>
          <ac:spMkLst>
            <pc:docMk/>
            <pc:sldMk cId="388280667" sldId="314"/>
            <ac:spMk id="4" creationId="{72B71E12-2F7E-C77A-21BE-F2105C1B020D}"/>
          </ac:spMkLst>
        </pc:spChg>
        <pc:spChg chg="mod">
          <ac:chgData name="Wyatt Michael Watson" userId="S::wmw47@nau.edu::7d4ebdf7-9904-4cc3-927d-221c9f471ec8" providerId="AD" clId="Web-{0BC92EA1-9848-4692-875E-79EDFE16F47A}" dt="2023-04-09T21:23:20.356" v="1016" actId="1076"/>
          <ac:spMkLst>
            <pc:docMk/>
            <pc:sldMk cId="388280667" sldId="314"/>
            <ac:spMk id="5" creationId="{ADA3112A-A16E-2A45-3A48-82508D647B8D}"/>
          </ac:spMkLst>
        </pc:spChg>
        <pc:spChg chg="mod">
          <ac:chgData name="Wyatt Michael Watson" userId="S::wmw47@nau.edu::7d4ebdf7-9904-4cc3-927d-221c9f471ec8" providerId="AD" clId="Web-{0BC92EA1-9848-4692-875E-79EDFE16F47A}" dt="2023-04-09T21:23:20.356" v="1017" actId="1076"/>
          <ac:spMkLst>
            <pc:docMk/>
            <pc:sldMk cId="388280667" sldId="314"/>
            <ac:spMk id="7" creationId="{8D831EA5-4A35-B038-0E0E-C5D115A103B4}"/>
          </ac:spMkLst>
        </pc:spChg>
        <pc:spChg chg="add mod">
          <ac:chgData name="Wyatt Michael Watson" userId="S::wmw47@nau.edu::7d4ebdf7-9904-4cc3-927d-221c9f471ec8" providerId="AD" clId="Web-{0BC92EA1-9848-4692-875E-79EDFE16F47A}" dt="2023-04-09T21:06:17.192" v="548" actId="14100"/>
          <ac:spMkLst>
            <pc:docMk/>
            <pc:sldMk cId="388280667" sldId="314"/>
            <ac:spMk id="8" creationId="{DD189642-AF9B-FF3F-4D3E-3A54218A18B5}"/>
          </ac:spMkLst>
        </pc:spChg>
        <pc:spChg chg="mod">
          <ac:chgData name="Wyatt Michael Watson" userId="S::wmw47@nau.edu::7d4ebdf7-9904-4cc3-927d-221c9f471ec8" providerId="AD" clId="Web-{0BC92EA1-9848-4692-875E-79EDFE16F47A}" dt="2023-04-09T21:23:20.356" v="1018" actId="1076"/>
          <ac:spMkLst>
            <pc:docMk/>
            <pc:sldMk cId="388280667" sldId="314"/>
            <ac:spMk id="9" creationId="{BBE7CB71-0FA0-BB9A-1154-F0FE3D489912}"/>
          </ac:spMkLst>
        </pc:spChg>
        <pc:spChg chg="mod">
          <ac:chgData name="Wyatt Michael Watson" userId="S::wmw47@nau.edu::7d4ebdf7-9904-4cc3-927d-221c9f471ec8" providerId="AD" clId="Web-{0BC92EA1-9848-4692-875E-79EDFE16F47A}" dt="2023-04-09T21:23:20.371" v="1019" actId="1076"/>
          <ac:spMkLst>
            <pc:docMk/>
            <pc:sldMk cId="388280667" sldId="314"/>
            <ac:spMk id="11" creationId="{1EF54CE9-3192-B385-1391-8676AE6319A8}"/>
          </ac:spMkLst>
        </pc:spChg>
        <pc:spChg chg="add mod">
          <ac:chgData name="Wyatt Michael Watson" userId="S::wmw47@nau.edu::7d4ebdf7-9904-4cc3-927d-221c9f471ec8" providerId="AD" clId="Web-{0BC92EA1-9848-4692-875E-79EDFE16F47A}" dt="2023-04-09T21:14:49.946" v="858" actId="20577"/>
          <ac:spMkLst>
            <pc:docMk/>
            <pc:sldMk cId="388280667" sldId="314"/>
            <ac:spMk id="15" creationId="{CBF56923-00E5-C32D-49E2-88488F04C833}"/>
          </ac:spMkLst>
        </pc:spChg>
        <pc:spChg chg="mod">
          <ac:chgData name="Wyatt Michael Watson" userId="S::wmw47@nau.edu::7d4ebdf7-9904-4cc3-927d-221c9f471ec8" providerId="AD" clId="Web-{0BC92EA1-9848-4692-875E-79EDFE16F47A}" dt="2023-04-09T20:57:54.299" v="481" actId="1076"/>
          <ac:spMkLst>
            <pc:docMk/>
            <pc:sldMk cId="388280667" sldId="314"/>
            <ac:spMk id="18" creationId="{D1D5F350-237E-F03F-AA0E-5A9F8D5852AE}"/>
          </ac:spMkLst>
        </pc:spChg>
        <pc:spChg chg="add mod">
          <ac:chgData name="Wyatt Michael Watson" userId="S::wmw47@nau.edu::7d4ebdf7-9904-4cc3-927d-221c9f471ec8" providerId="AD" clId="Web-{0BC92EA1-9848-4692-875E-79EDFE16F47A}" dt="2023-04-09T21:14:43.946" v="848" actId="20577"/>
          <ac:spMkLst>
            <pc:docMk/>
            <pc:sldMk cId="388280667" sldId="314"/>
            <ac:spMk id="19" creationId="{80F47D9A-5632-0291-6A01-603D4FCCF6CF}"/>
          </ac:spMkLst>
        </pc:spChg>
        <pc:spChg chg="add mod">
          <ac:chgData name="Wyatt Michael Watson" userId="S::wmw47@nau.edu::7d4ebdf7-9904-4cc3-927d-221c9f471ec8" providerId="AD" clId="Web-{0BC92EA1-9848-4692-875E-79EDFE16F47A}" dt="2023-04-09T21:15:08.275" v="880" actId="20577"/>
          <ac:spMkLst>
            <pc:docMk/>
            <pc:sldMk cId="388280667" sldId="314"/>
            <ac:spMk id="20" creationId="{E79716FC-71BD-4203-5C8C-AFE934823CE1}"/>
          </ac:spMkLst>
        </pc:spChg>
        <pc:picChg chg="mod">
          <ac:chgData name="Wyatt Michael Watson" userId="S::wmw47@nau.edu::7d4ebdf7-9904-4cc3-927d-221c9f471ec8" providerId="AD" clId="Web-{0BC92EA1-9848-4692-875E-79EDFE16F47A}" dt="2023-04-09T21:00:16.601" v="497" actId="1076"/>
          <ac:picMkLst>
            <pc:docMk/>
            <pc:sldMk cId="388280667" sldId="314"/>
            <ac:picMk id="4" creationId="{4BC5263E-9486-EFC6-92F9-E6471CA2B593}"/>
          </ac:picMkLst>
        </pc:picChg>
        <pc:picChg chg="mod">
          <ac:chgData name="Wyatt Michael Watson" userId="S::wmw47@nau.edu::7d4ebdf7-9904-4cc3-927d-221c9f471ec8" providerId="AD" clId="Web-{0BC92EA1-9848-4692-875E-79EDFE16F47A}" dt="2023-04-09T20:59:44.115" v="492" actId="1076"/>
          <ac:picMkLst>
            <pc:docMk/>
            <pc:sldMk cId="388280667" sldId="314"/>
            <ac:picMk id="5" creationId="{8D201FF0-B17B-E192-FFB6-8E2E3ABB696F}"/>
          </ac:picMkLst>
        </pc:picChg>
        <pc:picChg chg="mod">
          <ac:chgData name="Wyatt Michael Watson" userId="S::wmw47@nau.edu::7d4ebdf7-9904-4cc3-927d-221c9f471ec8" providerId="AD" clId="Web-{0BC92EA1-9848-4692-875E-79EDFE16F47A}" dt="2023-04-09T21:13:56.382" v="792" actId="1076"/>
          <ac:picMkLst>
            <pc:docMk/>
            <pc:sldMk cId="388280667" sldId="314"/>
            <ac:picMk id="6" creationId="{C05A31E0-3DA2-32D0-C31B-1A072C5DE6A0}"/>
          </ac:picMkLst>
        </pc:picChg>
        <pc:picChg chg="mod">
          <ac:chgData name="Wyatt Michael Watson" userId="S::wmw47@nau.edu::7d4ebdf7-9904-4cc3-927d-221c9f471ec8" providerId="AD" clId="Web-{0BC92EA1-9848-4692-875E-79EDFE16F47A}" dt="2023-04-09T20:59:42.724" v="491" actId="1076"/>
          <ac:picMkLst>
            <pc:docMk/>
            <pc:sldMk cId="388280667" sldId="314"/>
            <ac:picMk id="7" creationId="{9176F53F-6751-DA03-D81E-D05CB2AED304}"/>
          </ac:picMkLst>
        </pc:picChg>
        <pc:picChg chg="mod modCrop">
          <ac:chgData name="Wyatt Michael Watson" userId="S::wmw47@nau.edu::7d4ebdf7-9904-4cc3-927d-221c9f471ec8" providerId="AD" clId="Web-{0BC92EA1-9848-4692-875E-79EDFE16F47A}" dt="2023-04-09T20:59:16.848" v="488" actId="1076"/>
          <ac:picMkLst>
            <pc:docMk/>
            <pc:sldMk cId="388280667" sldId="314"/>
            <ac:picMk id="9" creationId="{E6C5B382-F610-576B-B3CD-57FC8628ED90}"/>
          </ac:picMkLst>
        </pc:picChg>
        <pc:picChg chg="mod">
          <ac:chgData name="Wyatt Michael Watson" userId="S::wmw47@nau.edu::7d4ebdf7-9904-4cc3-927d-221c9f471ec8" providerId="AD" clId="Web-{0BC92EA1-9848-4692-875E-79EDFE16F47A}" dt="2023-04-09T20:59:46.084" v="493" actId="1076"/>
          <ac:picMkLst>
            <pc:docMk/>
            <pc:sldMk cId="388280667" sldId="314"/>
            <ac:picMk id="11" creationId="{5A6E7E2A-0943-19D6-442A-CB79FF9FB65D}"/>
          </ac:picMkLst>
        </pc:picChg>
        <pc:picChg chg="mod modCrop">
          <ac:chgData name="Wyatt Michael Watson" userId="S::wmw47@nau.edu::7d4ebdf7-9904-4cc3-927d-221c9f471ec8" providerId="AD" clId="Web-{0BC92EA1-9848-4692-875E-79EDFE16F47A}" dt="2023-04-09T20:58:11.549" v="485" actId="14100"/>
          <ac:picMkLst>
            <pc:docMk/>
            <pc:sldMk cId="388280667" sldId="314"/>
            <ac:picMk id="13" creationId="{C006F5F5-4CC7-47AB-8CE6-DFFCA376248B}"/>
          </ac:picMkLst>
        </pc:picChg>
        <pc:picChg chg="mod">
          <ac:chgData name="Wyatt Michael Watson" userId="S::wmw47@nau.edu::7d4ebdf7-9904-4cc3-927d-221c9f471ec8" providerId="AD" clId="Web-{0BC92EA1-9848-4692-875E-79EDFE16F47A}" dt="2023-04-09T21:23:24.387" v="1020" actId="1076"/>
          <ac:picMkLst>
            <pc:docMk/>
            <pc:sldMk cId="388280667" sldId="314"/>
            <ac:picMk id="21" creationId="{80524611-5B92-F65A-0A4D-930C8A2E06C3}"/>
          </ac:picMkLst>
        </pc:picChg>
        <pc:picChg chg="mod modCrop">
          <ac:chgData name="Wyatt Michael Watson" userId="S::wmw47@nau.edu::7d4ebdf7-9904-4cc3-927d-221c9f471ec8" providerId="AD" clId="Web-{0BC92EA1-9848-4692-875E-79EDFE16F47A}" dt="2023-04-09T21:15:13.463" v="881" actId="1076"/>
          <ac:picMkLst>
            <pc:docMk/>
            <pc:sldMk cId="388280667" sldId="314"/>
            <ac:picMk id="22" creationId="{CE80DD7C-61D1-450E-43E8-4649FF581A73}"/>
          </ac:picMkLst>
        </pc:picChg>
      </pc:sldChg>
      <pc:sldChg chg="addSp delSp modSp">
        <pc:chgData name="Wyatt Michael Watson" userId="S::wmw47@nau.edu::7d4ebdf7-9904-4cc3-927d-221c9f471ec8" providerId="AD" clId="Web-{0BC92EA1-9848-4692-875E-79EDFE16F47A}" dt="2023-04-09T21:39:09.860" v="1185" actId="20577"/>
        <pc:sldMkLst>
          <pc:docMk/>
          <pc:sldMk cId="590545061" sldId="315"/>
        </pc:sldMkLst>
        <pc:spChg chg="mod">
          <ac:chgData name="Wyatt Michael Watson" userId="S::wmw47@nau.edu::7d4ebdf7-9904-4cc3-927d-221c9f471ec8" providerId="AD" clId="Web-{0BC92EA1-9848-4692-875E-79EDFE16F47A}" dt="2023-04-09T21:39:09.860" v="1185" actId="20577"/>
          <ac:spMkLst>
            <pc:docMk/>
            <pc:sldMk cId="590545061" sldId="315"/>
            <ac:spMk id="2" creationId="{FEB1736F-C304-EE4C-E0A0-2296947A2F2C}"/>
          </ac:spMkLst>
        </pc:spChg>
        <pc:spChg chg="del">
          <ac:chgData name="Wyatt Michael Watson" userId="S::wmw47@nau.edu::7d4ebdf7-9904-4cc3-927d-221c9f471ec8" providerId="AD" clId="Web-{0BC92EA1-9848-4692-875E-79EDFE16F47A}" dt="2023-04-09T20:46:33.769" v="317"/>
          <ac:spMkLst>
            <pc:docMk/>
            <pc:sldMk cId="590545061" sldId="315"/>
            <ac:spMk id="3" creationId="{94FDACAE-2B1C-D289-F0BA-61E6E44A83D5}"/>
          </ac:spMkLst>
        </pc:spChg>
        <pc:spChg chg="add del">
          <ac:chgData name="Wyatt Michael Watson" userId="S::wmw47@nau.edu::7d4ebdf7-9904-4cc3-927d-221c9f471ec8" providerId="AD" clId="Web-{0BC92EA1-9848-4692-875E-79EDFE16F47A}" dt="2023-04-09T20:21:59.367" v="208"/>
          <ac:spMkLst>
            <pc:docMk/>
            <pc:sldMk cId="590545061" sldId="315"/>
            <ac:spMk id="6" creationId="{2092E2DC-E24B-2F47-1C28-DA5CE209567A}"/>
          </ac:spMkLst>
        </pc:spChg>
        <pc:spChg chg="add mod">
          <ac:chgData name="Wyatt Michael Watson" userId="S::wmw47@nau.edu::7d4ebdf7-9904-4cc3-927d-221c9f471ec8" providerId="AD" clId="Web-{0BC92EA1-9848-4692-875E-79EDFE16F47A}" dt="2023-04-09T21:06:04.723" v="546" actId="1076"/>
          <ac:spMkLst>
            <pc:docMk/>
            <pc:sldMk cId="590545061" sldId="315"/>
            <ac:spMk id="10" creationId="{6017A288-9D24-086B-5C4B-3B3270048188}"/>
          </ac:spMkLst>
        </pc:spChg>
        <pc:spChg chg="add del mod">
          <ac:chgData name="Wyatt Michael Watson" userId="S::wmw47@nau.edu::7d4ebdf7-9904-4cc3-927d-221c9f471ec8" providerId="AD" clId="Web-{0BC92EA1-9848-4692-875E-79EDFE16F47A}" dt="2023-04-09T20:46:51.113" v="320"/>
          <ac:spMkLst>
            <pc:docMk/>
            <pc:sldMk cId="590545061" sldId="315"/>
            <ac:spMk id="13" creationId="{1303AE66-2624-CEEE-738A-8585ECD24D65}"/>
          </ac:spMkLst>
        </pc:spChg>
        <pc:spChg chg="add mod">
          <ac:chgData name="Wyatt Michael Watson" userId="S::wmw47@nau.edu::7d4ebdf7-9904-4cc3-927d-221c9f471ec8" providerId="AD" clId="Web-{0BC92EA1-9848-4692-875E-79EDFE16F47A}" dt="2023-04-09T21:11:17.344" v="680" actId="14100"/>
          <ac:spMkLst>
            <pc:docMk/>
            <pc:sldMk cId="590545061" sldId="315"/>
            <ac:spMk id="15" creationId="{0F84C99D-700D-6EEB-88EC-1D0D75439FD8}"/>
          </ac:spMkLst>
        </pc:spChg>
        <pc:spChg chg="add mod">
          <ac:chgData name="Wyatt Michael Watson" userId="S::wmw47@nau.edu::7d4ebdf7-9904-4cc3-927d-221c9f471ec8" providerId="AD" clId="Web-{0BC92EA1-9848-4692-875E-79EDFE16F47A}" dt="2023-04-09T21:11:02.859" v="677" actId="20577"/>
          <ac:spMkLst>
            <pc:docMk/>
            <pc:sldMk cId="590545061" sldId="315"/>
            <ac:spMk id="19" creationId="{2D01F921-6D76-909D-E59B-246C13CB3A45}"/>
          </ac:spMkLst>
        </pc:spChg>
        <pc:spChg chg="add mod">
          <ac:chgData name="Wyatt Michael Watson" userId="S::wmw47@nau.edu::7d4ebdf7-9904-4cc3-927d-221c9f471ec8" providerId="AD" clId="Web-{0BC92EA1-9848-4692-875E-79EDFE16F47A}" dt="2023-04-09T21:13:20.052" v="777" actId="20577"/>
          <ac:spMkLst>
            <pc:docMk/>
            <pc:sldMk cId="590545061" sldId="315"/>
            <ac:spMk id="20" creationId="{65D9DFC4-B531-0777-6472-CCAA7C6668E2}"/>
          </ac:spMkLst>
        </pc:spChg>
        <pc:spChg chg="add mod">
          <ac:chgData name="Wyatt Michael Watson" userId="S::wmw47@nau.edu::7d4ebdf7-9904-4cc3-927d-221c9f471ec8" providerId="AD" clId="Web-{0BC92EA1-9848-4692-875E-79EDFE16F47A}" dt="2023-04-09T21:13:29.896" v="789" actId="20577"/>
          <ac:spMkLst>
            <pc:docMk/>
            <pc:sldMk cId="590545061" sldId="315"/>
            <ac:spMk id="21" creationId="{56196E49-F864-1222-0364-A427F347251C}"/>
          </ac:spMkLst>
        </pc:spChg>
        <pc:spChg chg="add mod">
          <ac:chgData name="Wyatt Michael Watson" userId="S::wmw47@nau.edu::7d4ebdf7-9904-4cc3-927d-221c9f471ec8" providerId="AD" clId="Web-{0BC92EA1-9848-4692-875E-79EDFE16F47A}" dt="2023-04-09T21:12:48.098" v="764" actId="20577"/>
          <ac:spMkLst>
            <pc:docMk/>
            <pc:sldMk cId="590545061" sldId="315"/>
            <ac:spMk id="22" creationId="{CB83463C-8CC4-6F8A-586D-4C78D60976DA}"/>
          </ac:spMkLst>
        </pc:spChg>
        <pc:spChg chg="add mod">
          <ac:chgData name="Wyatt Michael Watson" userId="S::wmw47@nau.edu::7d4ebdf7-9904-4cc3-927d-221c9f471ec8" providerId="AD" clId="Web-{0BC92EA1-9848-4692-875E-79EDFE16F47A}" dt="2023-04-09T21:12:18.174" v="713" actId="20577"/>
          <ac:spMkLst>
            <pc:docMk/>
            <pc:sldMk cId="590545061" sldId="315"/>
            <ac:spMk id="23" creationId="{585555C8-1300-54C5-0130-A9D4F1D01A8C}"/>
          </ac:spMkLst>
        </pc:spChg>
        <pc:picChg chg="mod modCrop">
          <ac:chgData name="Wyatt Michael Watson" userId="S::wmw47@nau.edu::7d4ebdf7-9904-4cc3-927d-221c9f471ec8" providerId="AD" clId="Web-{0BC92EA1-9848-4692-875E-79EDFE16F47A}" dt="2023-04-09T21:11:40.392" v="685"/>
          <ac:picMkLst>
            <pc:docMk/>
            <pc:sldMk cId="590545061" sldId="315"/>
            <ac:picMk id="5" creationId="{A5FE3510-F83E-D90B-0958-321A1B40639C}"/>
          </ac:picMkLst>
        </pc:picChg>
        <pc:picChg chg="mod">
          <ac:chgData name="Wyatt Michael Watson" userId="S::wmw47@nau.edu::7d4ebdf7-9904-4cc3-927d-221c9f471ec8" providerId="AD" clId="Web-{0BC92EA1-9848-4692-875E-79EDFE16F47A}" dt="2023-04-09T21:11:33.782" v="683" actId="1076"/>
          <ac:picMkLst>
            <pc:docMk/>
            <pc:sldMk cId="590545061" sldId="315"/>
            <ac:picMk id="7" creationId="{34DCF117-132E-E2EC-B2F8-FBC43882CBC1}"/>
          </ac:picMkLst>
        </pc:picChg>
        <pc:picChg chg="mod">
          <ac:chgData name="Wyatt Michael Watson" userId="S::wmw47@nau.edu::7d4ebdf7-9904-4cc3-927d-221c9f471ec8" providerId="AD" clId="Web-{0BC92EA1-9848-4692-875E-79EDFE16F47A}" dt="2023-04-09T20:47:59.475" v="339" actId="1076"/>
          <ac:picMkLst>
            <pc:docMk/>
            <pc:sldMk cId="590545061" sldId="315"/>
            <ac:picMk id="9" creationId="{99CA1086-B2D9-28C8-734D-4B6577FEA684}"/>
          </ac:picMkLst>
        </pc:picChg>
        <pc:picChg chg="add mod">
          <ac:chgData name="Wyatt Michael Watson" userId="S::wmw47@nau.edu::7d4ebdf7-9904-4cc3-927d-221c9f471ec8" providerId="AD" clId="Web-{0BC92EA1-9848-4692-875E-79EDFE16F47A}" dt="2023-04-09T21:11:27.891" v="681" actId="1076"/>
          <ac:picMkLst>
            <pc:docMk/>
            <pc:sldMk cId="590545061" sldId="315"/>
            <ac:picMk id="11" creationId="{D4864546-FF69-CA1C-A25B-51416A2293F4}"/>
          </ac:picMkLst>
        </pc:picChg>
        <pc:picChg chg="add mod">
          <ac:chgData name="Wyatt Michael Watson" userId="S::wmw47@nau.edu::7d4ebdf7-9904-4cc3-927d-221c9f471ec8" providerId="AD" clId="Web-{0BC92EA1-9848-4692-875E-79EDFE16F47A}" dt="2023-04-09T20:48:54.384" v="346" actId="1076"/>
          <ac:picMkLst>
            <pc:docMk/>
            <pc:sldMk cId="590545061" sldId="315"/>
            <ac:picMk id="14" creationId="{1B6B5E8D-ABA8-AF33-9185-7DEE0D742EDF}"/>
          </ac:picMkLst>
        </pc:picChg>
        <pc:cxnChg chg="add mod">
          <ac:chgData name="Wyatt Michael Watson" userId="S::wmw47@nau.edu::7d4ebdf7-9904-4cc3-927d-221c9f471ec8" providerId="AD" clId="Web-{0BC92EA1-9848-4692-875E-79EDFE16F47A}" dt="2023-04-09T21:13:42.287" v="791" actId="14100"/>
          <ac:cxnSpMkLst>
            <pc:docMk/>
            <pc:sldMk cId="590545061" sldId="315"/>
            <ac:cxnSpMk id="17" creationId="{78EE9982-7717-44C1-E8AB-489C21ABBBEA}"/>
          </ac:cxnSpMkLst>
        </pc:cxnChg>
      </pc:sldChg>
      <pc:sldChg chg="addSp modSp add del">
        <pc:chgData name="Wyatt Michael Watson" userId="S::wmw47@nau.edu::7d4ebdf7-9904-4cc3-927d-221c9f471ec8" providerId="AD" clId="Web-{0BC92EA1-9848-4692-875E-79EDFE16F47A}" dt="2023-04-09T21:29:11.290" v="1048"/>
        <pc:sldMkLst>
          <pc:docMk/>
          <pc:sldMk cId="3495628061" sldId="316"/>
        </pc:sldMkLst>
        <pc:spChg chg="add mod">
          <ac:chgData name="Wyatt Michael Watson" userId="S::wmw47@nau.edu::7d4ebdf7-9904-4cc3-927d-221c9f471ec8" providerId="AD" clId="Web-{0BC92EA1-9848-4692-875E-79EDFE16F47A}" dt="2023-04-09T21:08:58.448" v="584" actId="1076"/>
          <ac:spMkLst>
            <pc:docMk/>
            <pc:sldMk cId="3495628061" sldId="316"/>
            <ac:spMk id="5" creationId="{F59F77AB-5E49-C61F-1184-557C72188A89}"/>
          </ac:spMkLst>
        </pc:spChg>
      </pc:sldChg>
      <pc:sldChg chg="addSp modSp">
        <pc:chgData name="Wyatt Michael Watson" userId="S::wmw47@nau.edu::7d4ebdf7-9904-4cc3-927d-221c9f471ec8" providerId="AD" clId="Web-{0BC92EA1-9848-4692-875E-79EDFE16F47A}" dt="2023-04-09T21:33:11.393" v="1171"/>
        <pc:sldMkLst>
          <pc:docMk/>
          <pc:sldMk cId="757154269" sldId="317"/>
        </pc:sldMkLst>
        <pc:spChg chg="mod ord">
          <ac:chgData name="Wyatt Michael Watson" userId="S::wmw47@nau.edu::7d4ebdf7-9904-4cc3-927d-221c9f471ec8" providerId="AD" clId="Web-{0BC92EA1-9848-4692-875E-79EDFE16F47A}" dt="2023-04-09T21:33:11.393" v="1171"/>
          <ac:spMkLst>
            <pc:docMk/>
            <pc:sldMk cId="757154269" sldId="317"/>
            <ac:spMk id="3" creationId="{497D12B5-2801-C357-5404-7B3712AF8CD3}"/>
          </ac:spMkLst>
        </pc:spChg>
        <pc:spChg chg="mod">
          <ac:chgData name="Wyatt Michael Watson" userId="S::wmw47@nau.edu::7d4ebdf7-9904-4cc3-927d-221c9f471ec8" providerId="AD" clId="Web-{0BC92EA1-9848-4692-875E-79EDFE16F47A}" dt="2023-04-09T21:08:18.790" v="577" actId="14100"/>
          <ac:spMkLst>
            <pc:docMk/>
            <pc:sldMk cId="757154269" sldId="317"/>
            <ac:spMk id="4" creationId="{D9DCFCC6-7E40-E1EC-174E-367F31506A18}"/>
          </ac:spMkLst>
        </pc:spChg>
        <pc:spChg chg="add mod">
          <ac:chgData name="Wyatt Michael Watson" userId="S::wmw47@nau.edu::7d4ebdf7-9904-4cc3-927d-221c9f471ec8" providerId="AD" clId="Web-{0BC92EA1-9848-4692-875E-79EDFE16F47A}" dt="2023-04-09T21:32:06.797" v="1127" actId="20577"/>
          <ac:spMkLst>
            <pc:docMk/>
            <pc:sldMk cId="757154269" sldId="317"/>
            <ac:spMk id="10" creationId="{9E734F91-5445-0179-A387-4243EC3BCD80}"/>
          </ac:spMkLst>
        </pc:spChg>
        <pc:spChg chg="add mod">
          <ac:chgData name="Wyatt Michael Watson" userId="S::wmw47@nau.edu::7d4ebdf7-9904-4cc3-927d-221c9f471ec8" providerId="AD" clId="Web-{0BC92EA1-9848-4692-875E-79EDFE16F47A}" dt="2023-04-09T21:32:33.736" v="1170" actId="1076"/>
          <ac:spMkLst>
            <pc:docMk/>
            <pc:sldMk cId="757154269" sldId="317"/>
            <ac:spMk id="12" creationId="{04804FEF-4729-60AD-8ADB-7A2EF0389A6C}"/>
          </ac:spMkLst>
        </pc:spChg>
        <pc:graphicFrameChg chg="mod">
          <ac:chgData name="Wyatt Michael Watson" userId="S::wmw47@nau.edu::7d4ebdf7-9904-4cc3-927d-221c9f471ec8" providerId="AD" clId="Web-{0BC92EA1-9848-4692-875E-79EDFE16F47A}" dt="2023-04-09T21:04:09.266" v="538" actId="1076"/>
          <ac:graphicFrameMkLst>
            <pc:docMk/>
            <pc:sldMk cId="757154269" sldId="317"/>
            <ac:graphicFrameMk id="6" creationId="{F90B84F2-0920-19B3-3BC9-174ADF6E5DF0}"/>
          </ac:graphicFrameMkLst>
        </pc:graphicFrameChg>
        <pc:picChg chg="add mod modCrop">
          <ac:chgData name="Wyatt Michael Watson" userId="S::wmw47@nau.edu::7d4ebdf7-9904-4cc3-927d-221c9f471ec8" providerId="AD" clId="Web-{0BC92EA1-9848-4692-875E-79EDFE16F47A}" dt="2023-04-09T21:31:22.436" v="1090" actId="1076"/>
          <ac:picMkLst>
            <pc:docMk/>
            <pc:sldMk cId="757154269" sldId="317"/>
            <ac:picMk id="7" creationId="{62224F1E-D61E-2F5F-9473-45D1FE0CCA3C}"/>
          </ac:picMkLst>
        </pc:picChg>
        <pc:picChg chg="add mod modCrop">
          <ac:chgData name="Wyatt Michael Watson" userId="S::wmw47@nau.edu::7d4ebdf7-9904-4cc3-927d-221c9f471ec8" providerId="AD" clId="Web-{0BC92EA1-9848-4692-875E-79EDFE16F47A}" dt="2023-04-09T21:04:02.625" v="536" actId="1076"/>
          <ac:picMkLst>
            <pc:docMk/>
            <pc:sldMk cId="757154269" sldId="317"/>
            <ac:picMk id="8" creationId="{EC297078-016E-D958-7F38-927B470C90C1}"/>
          </ac:picMkLst>
        </pc:picChg>
      </pc:sldChg>
      <pc:sldChg chg="modSp">
        <pc:chgData name="Wyatt Michael Watson" userId="S::wmw47@nau.edu::7d4ebdf7-9904-4cc3-927d-221c9f471ec8" providerId="AD" clId="Web-{0BC92EA1-9848-4692-875E-79EDFE16F47A}" dt="2023-04-09T21:27:35.271" v="1038" actId="1076"/>
        <pc:sldMkLst>
          <pc:docMk/>
          <pc:sldMk cId="478636963" sldId="318"/>
        </pc:sldMkLst>
        <pc:spChg chg="mod">
          <ac:chgData name="Wyatt Michael Watson" userId="S::wmw47@nau.edu::7d4ebdf7-9904-4cc3-927d-221c9f471ec8" providerId="AD" clId="Web-{0BC92EA1-9848-4692-875E-79EDFE16F47A}" dt="2023-04-09T21:27:35.271" v="1038" actId="1076"/>
          <ac:spMkLst>
            <pc:docMk/>
            <pc:sldMk cId="478636963" sldId="318"/>
            <ac:spMk id="2" creationId="{4C2960B4-2780-49D5-0EB9-2E74567AAAF4}"/>
          </ac:spMkLst>
        </pc:spChg>
        <pc:spChg chg="mod">
          <ac:chgData name="Wyatt Michael Watson" userId="S::wmw47@nau.edu::7d4ebdf7-9904-4cc3-927d-221c9f471ec8" providerId="AD" clId="Web-{0BC92EA1-9848-4692-875E-79EDFE16F47A}" dt="2023-04-09T21:23:37.872" v="1026" actId="1076"/>
          <ac:spMkLst>
            <pc:docMk/>
            <pc:sldMk cId="478636963" sldId="318"/>
            <ac:spMk id="3" creationId="{E9BCF044-EE1D-1FF9-01D5-AB3DFF08AC9E}"/>
          </ac:spMkLst>
        </pc:spChg>
        <pc:spChg chg="mod">
          <ac:chgData name="Wyatt Michael Watson" userId="S::wmw47@nau.edu::7d4ebdf7-9904-4cc3-927d-221c9f471ec8" providerId="AD" clId="Web-{0BC92EA1-9848-4692-875E-79EDFE16F47A}" dt="2023-04-09T21:23:37.872" v="1027" actId="1076"/>
          <ac:spMkLst>
            <pc:docMk/>
            <pc:sldMk cId="478636963" sldId="318"/>
            <ac:spMk id="4" creationId="{E23E5766-15C3-FEAB-41AC-BAF812CFB5A2}"/>
          </ac:spMkLst>
        </pc:spChg>
        <pc:spChg chg="mod">
          <ac:chgData name="Wyatt Michael Watson" userId="S::wmw47@nau.edu::7d4ebdf7-9904-4cc3-927d-221c9f471ec8" providerId="AD" clId="Web-{0BC92EA1-9848-4692-875E-79EDFE16F47A}" dt="2023-04-09T21:23:37.872" v="1028" actId="1076"/>
          <ac:spMkLst>
            <pc:docMk/>
            <pc:sldMk cId="478636963" sldId="318"/>
            <ac:spMk id="5" creationId="{B96B30BC-1285-EF0A-2A42-87B054E023A2}"/>
          </ac:spMkLst>
        </pc:spChg>
        <pc:picChg chg="mod">
          <ac:chgData name="Wyatt Michael Watson" userId="S::wmw47@nau.edu::7d4ebdf7-9904-4cc3-927d-221c9f471ec8" providerId="AD" clId="Web-{0BC92EA1-9848-4692-875E-79EDFE16F47A}" dt="2023-04-09T21:23:39.700" v="1029" actId="1076"/>
          <ac:picMkLst>
            <pc:docMk/>
            <pc:sldMk cId="478636963" sldId="318"/>
            <ac:picMk id="11" creationId="{F5551A58-EEA8-67A7-5309-4674ADCF94A5}"/>
          </ac:picMkLst>
        </pc:picChg>
      </pc:sldChg>
      <pc:sldChg chg="modSp add replId">
        <pc:chgData name="Wyatt Michael Watson" userId="S::wmw47@nau.edu::7d4ebdf7-9904-4cc3-927d-221c9f471ec8" providerId="AD" clId="Web-{0BC92EA1-9848-4692-875E-79EDFE16F47A}" dt="2023-04-09T21:39:02.954" v="1178" actId="20577"/>
        <pc:sldMkLst>
          <pc:docMk/>
          <pc:sldMk cId="2701748303" sldId="319"/>
        </pc:sldMkLst>
        <pc:spChg chg="mod">
          <ac:chgData name="Wyatt Michael Watson" userId="S::wmw47@nau.edu::7d4ebdf7-9904-4cc3-927d-221c9f471ec8" providerId="AD" clId="Web-{0BC92EA1-9848-4692-875E-79EDFE16F47A}" dt="2023-04-09T21:39:02.954" v="1178" actId="20577"/>
          <ac:spMkLst>
            <pc:docMk/>
            <pc:sldMk cId="2701748303" sldId="319"/>
            <ac:spMk id="2" creationId="{C108F0D3-0EDB-79E7-95AB-53C073A5A4C7}"/>
          </ac:spMkLst>
        </pc:spChg>
      </pc:sldChg>
    </pc:docChg>
  </pc:docChgLst>
  <pc:docChgLst>
    <pc:chgData name="Paul Wayne Howell" userId="S::pwh45@nau.edu::73aa1722-a551-45ae-8bc1-e5c41fb0b78c" providerId="AD" clId="Web-{5C36016C-7E0D-48E7-A18F-64F4858E5DF2}"/>
    <pc:docChg chg="addSld modSld">
      <pc:chgData name="Paul Wayne Howell" userId="S::pwh45@nau.edu::73aa1722-a551-45ae-8bc1-e5c41fb0b78c" providerId="AD" clId="Web-{5C36016C-7E0D-48E7-A18F-64F4858E5DF2}" dt="2022-09-20T23:02:17.405" v="4"/>
      <pc:docMkLst>
        <pc:docMk/>
      </pc:docMkLst>
      <pc:sldChg chg="modSp">
        <pc:chgData name="Paul Wayne Howell" userId="S::pwh45@nau.edu::73aa1722-a551-45ae-8bc1-e5c41fb0b78c" providerId="AD" clId="Web-{5C36016C-7E0D-48E7-A18F-64F4858E5DF2}" dt="2022-09-20T23:02:07.921" v="3" actId="1076"/>
        <pc:sldMkLst>
          <pc:docMk/>
          <pc:sldMk cId="3098449459" sldId="257"/>
        </pc:sldMkLst>
        <pc:picChg chg="mod">
          <ac:chgData name="Paul Wayne Howell" userId="S::pwh45@nau.edu::73aa1722-a551-45ae-8bc1-e5c41fb0b78c" providerId="AD" clId="Web-{5C36016C-7E0D-48E7-A18F-64F4858E5DF2}" dt="2022-09-20T23:02:07.921" v="3" actId="1076"/>
          <ac:picMkLst>
            <pc:docMk/>
            <pc:sldMk cId="3098449459" sldId="257"/>
            <ac:picMk id="4" creationId="{29E75E44-B023-DF7A-3C8C-1A9463B3B3A2}"/>
          </ac:picMkLst>
        </pc:picChg>
      </pc:sldChg>
      <pc:sldChg chg="new">
        <pc:chgData name="Paul Wayne Howell" userId="S::pwh45@nau.edu::73aa1722-a551-45ae-8bc1-e5c41fb0b78c" providerId="AD" clId="Web-{5C36016C-7E0D-48E7-A18F-64F4858E5DF2}" dt="2022-09-20T23:02:17.405" v="4"/>
        <pc:sldMkLst>
          <pc:docMk/>
          <pc:sldMk cId="1950219882" sldId="269"/>
        </pc:sldMkLst>
      </pc:sldChg>
    </pc:docChg>
  </pc:docChgLst>
  <pc:docChgLst>
    <pc:chgData name="Wyatt Michael Watson" userId="S::wmw47@nau.edu::7d4ebdf7-9904-4cc3-927d-221c9f471ec8" providerId="AD" clId="Web-{9CF50FC8-C515-4B1A-9743-D6953B2390D1}"/>
    <pc:docChg chg="modSld">
      <pc:chgData name="Wyatt Michael Watson" userId="S::wmw47@nau.edu::7d4ebdf7-9904-4cc3-927d-221c9f471ec8" providerId="AD" clId="Web-{9CF50FC8-C515-4B1A-9743-D6953B2390D1}" dt="2023-04-12T19:58:47.010" v="164" actId="1076"/>
      <pc:docMkLst>
        <pc:docMk/>
      </pc:docMkLst>
      <pc:sldChg chg="addSp delSp modSp">
        <pc:chgData name="Wyatt Michael Watson" userId="S::wmw47@nau.edu::7d4ebdf7-9904-4cc3-927d-221c9f471ec8" providerId="AD" clId="Web-{9CF50FC8-C515-4B1A-9743-D6953B2390D1}" dt="2023-04-12T19:41:09.274" v="85"/>
        <pc:sldMkLst>
          <pc:docMk/>
          <pc:sldMk cId="2590478613" sldId="318"/>
        </pc:sldMkLst>
        <pc:spChg chg="mod">
          <ac:chgData name="Wyatt Michael Watson" userId="S::wmw47@nau.edu::7d4ebdf7-9904-4cc3-927d-221c9f471ec8" providerId="AD" clId="Web-{9CF50FC8-C515-4B1A-9743-D6953B2390D1}" dt="2023-04-12T19:38:19.240" v="45" actId="1076"/>
          <ac:spMkLst>
            <pc:docMk/>
            <pc:sldMk cId="2590478613" sldId="318"/>
            <ac:spMk id="2" creationId="{98AB12CF-C4D3-1096-7ADE-4464F1D05EA3}"/>
          </ac:spMkLst>
        </pc:spChg>
        <pc:spChg chg="del">
          <ac:chgData name="Wyatt Michael Watson" userId="S::wmw47@nau.edu::7d4ebdf7-9904-4cc3-927d-221c9f471ec8" providerId="AD" clId="Web-{9CF50FC8-C515-4B1A-9743-D6953B2390D1}" dt="2023-04-12T19:36:22.051" v="0"/>
          <ac:spMkLst>
            <pc:docMk/>
            <pc:sldMk cId="2590478613" sldId="318"/>
            <ac:spMk id="3" creationId="{BC57434A-6038-CD3F-FCB2-DD81AB91083E}"/>
          </ac:spMkLst>
        </pc:spChg>
        <pc:spChg chg="add mod">
          <ac:chgData name="Wyatt Michael Watson" userId="S::wmw47@nau.edu::7d4ebdf7-9904-4cc3-927d-221c9f471ec8" providerId="AD" clId="Web-{9CF50FC8-C515-4B1A-9743-D6953B2390D1}" dt="2023-04-12T19:38:27.209" v="46" actId="1076"/>
          <ac:spMkLst>
            <pc:docMk/>
            <pc:sldMk cId="2590478613" sldId="318"/>
            <ac:spMk id="6" creationId="{1966DA4C-8C00-E2D3-C92A-97726EB120D2}"/>
          </ac:spMkLst>
        </pc:spChg>
        <pc:graphicFrameChg chg="add mod ord modGraphic">
          <ac:chgData name="Wyatt Michael Watson" userId="S::wmw47@nau.edu::7d4ebdf7-9904-4cc3-927d-221c9f471ec8" providerId="AD" clId="Web-{9CF50FC8-C515-4B1A-9743-D6953B2390D1}" dt="2023-04-12T19:41:09.274" v="85"/>
          <ac:graphicFrameMkLst>
            <pc:docMk/>
            <pc:sldMk cId="2590478613" sldId="318"/>
            <ac:graphicFrameMk id="5" creationId="{4FC3F36A-5EB8-30D4-8990-51FA296A6C26}"/>
          </ac:graphicFrameMkLst>
        </pc:graphicFrameChg>
      </pc:sldChg>
      <pc:sldChg chg="addSp delSp modSp">
        <pc:chgData name="Wyatt Michael Watson" userId="S::wmw47@nau.edu::7d4ebdf7-9904-4cc3-927d-221c9f471ec8" providerId="AD" clId="Web-{9CF50FC8-C515-4B1A-9743-D6953B2390D1}" dt="2023-04-12T19:40:38.680" v="84"/>
        <pc:sldMkLst>
          <pc:docMk/>
          <pc:sldMk cId="2132957527" sldId="319"/>
        </pc:sldMkLst>
        <pc:spChg chg="mod">
          <ac:chgData name="Wyatt Michael Watson" userId="S::wmw47@nau.edu::7d4ebdf7-9904-4cc3-927d-221c9f471ec8" providerId="AD" clId="Web-{9CF50FC8-C515-4B1A-9743-D6953B2390D1}" dt="2023-04-12T19:38:32.428" v="47" actId="1076"/>
          <ac:spMkLst>
            <pc:docMk/>
            <pc:sldMk cId="2132957527" sldId="319"/>
            <ac:spMk id="2" creationId="{2CD2B7B5-11D2-1920-F237-8FF409642CD2}"/>
          </ac:spMkLst>
        </pc:spChg>
        <pc:spChg chg="del">
          <ac:chgData name="Wyatt Michael Watson" userId="S::wmw47@nau.edu::7d4ebdf7-9904-4cc3-927d-221c9f471ec8" providerId="AD" clId="Web-{9CF50FC8-C515-4B1A-9743-D6953B2390D1}" dt="2023-04-12T19:38:49.694" v="48"/>
          <ac:spMkLst>
            <pc:docMk/>
            <pc:sldMk cId="2132957527" sldId="319"/>
            <ac:spMk id="3" creationId="{F4FDB833-1C34-EABF-16E1-949D36899727}"/>
          </ac:spMkLst>
        </pc:spChg>
        <pc:spChg chg="add mod">
          <ac:chgData name="Wyatt Michael Watson" userId="S::wmw47@nau.edu::7d4ebdf7-9904-4cc3-927d-221c9f471ec8" providerId="AD" clId="Web-{9CF50FC8-C515-4B1A-9743-D6953B2390D1}" dt="2023-04-12T19:40:00.976" v="81" actId="20577"/>
          <ac:spMkLst>
            <pc:docMk/>
            <pc:sldMk cId="2132957527" sldId="319"/>
            <ac:spMk id="7" creationId="{1B770DED-A1CB-DA2C-6491-169950F84158}"/>
          </ac:spMkLst>
        </pc:spChg>
        <pc:graphicFrameChg chg="add mod ord modGraphic">
          <ac:chgData name="Wyatt Michael Watson" userId="S::wmw47@nau.edu::7d4ebdf7-9904-4cc3-927d-221c9f471ec8" providerId="AD" clId="Web-{9CF50FC8-C515-4B1A-9743-D6953B2390D1}" dt="2023-04-12T19:40:38.680" v="84"/>
          <ac:graphicFrameMkLst>
            <pc:docMk/>
            <pc:sldMk cId="2132957527" sldId="319"/>
            <ac:graphicFrameMk id="5" creationId="{A4752DBC-D165-9067-138D-AEB23B867D03}"/>
          </ac:graphicFrameMkLst>
        </pc:graphicFrameChg>
      </pc:sldChg>
      <pc:sldChg chg="addSp delSp modSp">
        <pc:chgData name="Wyatt Michael Watson" userId="S::wmw47@nau.edu::7d4ebdf7-9904-4cc3-927d-221c9f471ec8" providerId="AD" clId="Web-{9CF50FC8-C515-4B1A-9743-D6953B2390D1}" dt="2023-04-12T19:57:15.539" v="142" actId="1076"/>
        <pc:sldMkLst>
          <pc:docMk/>
          <pc:sldMk cId="3161881700" sldId="320"/>
        </pc:sldMkLst>
        <pc:spChg chg="mod">
          <ac:chgData name="Wyatt Michael Watson" userId="S::wmw47@nau.edu::7d4ebdf7-9904-4cc3-927d-221c9f471ec8" providerId="AD" clId="Web-{9CF50FC8-C515-4B1A-9743-D6953B2390D1}" dt="2023-04-12T19:41:28.305" v="86" actId="1076"/>
          <ac:spMkLst>
            <pc:docMk/>
            <pc:sldMk cId="3161881700" sldId="320"/>
            <ac:spMk id="2" creationId="{BF8482B5-E382-7E87-F370-249BBD97ED58}"/>
          </ac:spMkLst>
        </pc:spChg>
        <pc:spChg chg="add del mod">
          <ac:chgData name="Wyatt Michael Watson" userId="S::wmw47@nau.edu::7d4ebdf7-9904-4cc3-927d-221c9f471ec8" providerId="AD" clId="Web-{9CF50FC8-C515-4B1A-9743-D6953B2390D1}" dt="2023-04-12T19:44:59.043" v="126"/>
          <ac:spMkLst>
            <pc:docMk/>
            <pc:sldMk cId="3161881700" sldId="320"/>
            <ac:spMk id="3" creationId="{73957503-A2EE-FED1-8A92-4410A0C1ED37}"/>
          </ac:spMkLst>
        </pc:spChg>
        <pc:spChg chg="add">
          <ac:chgData name="Wyatt Michael Watson" userId="S::wmw47@nau.edu::7d4ebdf7-9904-4cc3-927d-221c9f471ec8" providerId="AD" clId="Web-{9CF50FC8-C515-4B1A-9743-D6953B2390D1}" dt="2023-04-12T19:44:02.824" v="118"/>
          <ac:spMkLst>
            <pc:docMk/>
            <pc:sldMk cId="3161881700" sldId="320"/>
            <ac:spMk id="4" creationId="{EB0C7DAA-2781-190B-7CBA-EC493F298104}"/>
          </ac:spMkLst>
        </pc:spChg>
        <pc:graphicFrameChg chg="add del">
          <ac:chgData name="Wyatt Michael Watson" userId="S::wmw47@nau.edu::7d4ebdf7-9904-4cc3-927d-221c9f471ec8" providerId="AD" clId="Web-{9CF50FC8-C515-4B1A-9743-D6953B2390D1}" dt="2023-04-12T19:44:29.887" v="120"/>
          <ac:graphicFrameMkLst>
            <pc:docMk/>
            <pc:sldMk cId="3161881700" sldId="320"/>
            <ac:graphicFrameMk id="6" creationId="{0FD3AEA5-DD8B-FFA7-19CB-59709CFC56DE}"/>
          </ac:graphicFrameMkLst>
        </pc:graphicFrameChg>
        <pc:graphicFrameChg chg="add mod modGraphic">
          <ac:chgData name="Wyatt Michael Watson" userId="S::wmw47@nau.edu::7d4ebdf7-9904-4cc3-927d-221c9f471ec8" providerId="AD" clId="Web-{9CF50FC8-C515-4B1A-9743-D6953B2390D1}" dt="2023-04-12T19:52:05.863" v="129" actId="20577"/>
          <ac:graphicFrameMkLst>
            <pc:docMk/>
            <pc:sldMk cId="3161881700" sldId="320"/>
            <ac:graphicFrameMk id="7" creationId="{6AD1D7BD-498C-DFD6-7DA8-B44FA4D5E783}"/>
          </ac:graphicFrameMkLst>
        </pc:graphicFrameChg>
        <pc:graphicFrameChg chg="add del">
          <ac:chgData name="Wyatt Michael Watson" userId="S::wmw47@nau.edu::7d4ebdf7-9904-4cc3-927d-221c9f471ec8" providerId="AD" clId="Web-{9CF50FC8-C515-4B1A-9743-D6953B2390D1}" dt="2023-04-12T19:44:40.668" v="122"/>
          <ac:graphicFrameMkLst>
            <pc:docMk/>
            <pc:sldMk cId="3161881700" sldId="320"/>
            <ac:graphicFrameMk id="8" creationId="{61B0BE79-3DD3-94C5-4D0F-75703C34AD5B}"/>
          </ac:graphicFrameMkLst>
        </pc:graphicFrameChg>
        <pc:picChg chg="add mod modCrop">
          <ac:chgData name="Wyatt Michael Watson" userId="S::wmw47@nau.edu::7d4ebdf7-9904-4cc3-927d-221c9f471ec8" providerId="AD" clId="Web-{9CF50FC8-C515-4B1A-9743-D6953B2390D1}" dt="2023-04-12T19:57:15.539" v="142" actId="1076"/>
          <ac:picMkLst>
            <pc:docMk/>
            <pc:sldMk cId="3161881700" sldId="320"/>
            <ac:picMk id="111" creationId="{0C9CB99A-ACA2-F59D-2DD3-339A5E2E61CD}"/>
          </ac:picMkLst>
        </pc:picChg>
        <pc:picChg chg="add mod modCrop">
          <ac:chgData name="Wyatt Michael Watson" userId="S::wmw47@nau.edu::7d4ebdf7-9904-4cc3-927d-221c9f471ec8" providerId="AD" clId="Web-{9CF50FC8-C515-4B1A-9743-D6953B2390D1}" dt="2023-04-12T19:56:53.070" v="139" actId="1076"/>
          <ac:picMkLst>
            <pc:docMk/>
            <pc:sldMk cId="3161881700" sldId="320"/>
            <ac:picMk id="112" creationId="{E010CBBC-FFA8-6DC7-3129-237DCFA8863E}"/>
          </ac:picMkLst>
        </pc:picChg>
      </pc:sldChg>
      <pc:sldChg chg="addSp delSp modSp">
        <pc:chgData name="Wyatt Michael Watson" userId="S::wmw47@nau.edu::7d4ebdf7-9904-4cc3-927d-221c9f471ec8" providerId="AD" clId="Web-{9CF50FC8-C515-4B1A-9743-D6953B2390D1}" dt="2023-04-12T19:58:47.010" v="164" actId="1076"/>
        <pc:sldMkLst>
          <pc:docMk/>
          <pc:sldMk cId="3764455459" sldId="322"/>
        </pc:sldMkLst>
        <pc:spChg chg="mod">
          <ac:chgData name="Wyatt Michael Watson" userId="S::wmw47@nau.edu::7d4ebdf7-9904-4cc3-927d-221c9f471ec8" providerId="AD" clId="Web-{9CF50FC8-C515-4B1A-9743-D6953B2390D1}" dt="2023-04-12T19:58:10.978" v="143" actId="1076"/>
          <ac:spMkLst>
            <pc:docMk/>
            <pc:sldMk cId="3764455459" sldId="322"/>
            <ac:spMk id="2" creationId="{7C509DBC-F0BB-C11F-1F1C-387758F82B29}"/>
          </ac:spMkLst>
        </pc:spChg>
        <pc:spChg chg="del">
          <ac:chgData name="Wyatt Michael Watson" userId="S::wmw47@nau.edu::7d4ebdf7-9904-4cc3-927d-221c9f471ec8" providerId="AD" clId="Web-{9CF50FC8-C515-4B1A-9743-D6953B2390D1}" dt="2023-04-12T19:58:12.290" v="144"/>
          <ac:spMkLst>
            <pc:docMk/>
            <pc:sldMk cId="3764455459" sldId="322"/>
            <ac:spMk id="3" creationId="{7610CC7E-8182-B17A-253B-143F8BCD063C}"/>
          </ac:spMkLst>
        </pc:spChg>
        <pc:picChg chg="add mod ord">
          <ac:chgData name="Wyatt Michael Watson" userId="S::wmw47@nau.edu::7d4ebdf7-9904-4cc3-927d-221c9f471ec8" providerId="AD" clId="Web-{9CF50FC8-C515-4B1A-9743-D6953B2390D1}" dt="2023-04-12T19:58:47.010" v="164" actId="1076"/>
          <ac:picMkLst>
            <pc:docMk/>
            <pc:sldMk cId="3764455459" sldId="322"/>
            <ac:picMk id="4" creationId="{9CA6412A-5F1D-DE65-1FA1-29BE451A4362}"/>
          </ac:picMkLst>
        </pc:picChg>
      </pc:sldChg>
    </pc:docChg>
  </pc:docChgLst>
  <pc:docChgLst>
    <pc:chgData name="Wyatt Michael Watson" userId="S::wmw47@nau.edu::7d4ebdf7-9904-4cc3-927d-221c9f471ec8" providerId="AD" clId="Web-{DDCC914E-40A5-4073-BC7D-C5DA08C6C7DA}"/>
    <pc:docChg chg="addSld delSld modSld sldOrd">
      <pc:chgData name="Wyatt Michael Watson" userId="S::wmw47@nau.edu::7d4ebdf7-9904-4cc3-927d-221c9f471ec8" providerId="AD" clId="Web-{DDCC914E-40A5-4073-BC7D-C5DA08C6C7DA}" dt="2023-04-23T17:46:02.427" v="101" actId="14100"/>
      <pc:docMkLst>
        <pc:docMk/>
      </pc:docMkLst>
      <pc:sldChg chg="modSp">
        <pc:chgData name="Wyatt Michael Watson" userId="S::wmw47@nau.edu::7d4ebdf7-9904-4cc3-927d-221c9f471ec8" providerId="AD" clId="Web-{DDCC914E-40A5-4073-BC7D-C5DA08C6C7DA}" dt="2023-04-23T17:45:55.489" v="87" actId="14100"/>
        <pc:sldMkLst>
          <pc:docMk/>
          <pc:sldMk cId="310465757" sldId="326"/>
        </pc:sldMkLst>
        <pc:spChg chg="mod">
          <ac:chgData name="Wyatt Michael Watson" userId="S::wmw47@nau.edu::7d4ebdf7-9904-4cc3-927d-221c9f471ec8" providerId="AD" clId="Web-{DDCC914E-40A5-4073-BC7D-C5DA08C6C7DA}" dt="2023-04-23T17:45:55.489" v="87" actId="14100"/>
          <ac:spMkLst>
            <pc:docMk/>
            <pc:sldMk cId="310465757" sldId="326"/>
            <ac:spMk id="23" creationId="{D5538FA2-BA0B-55B5-56D5-BE83FD98D5F2}"/>
          </ac:spMkLst>
        </pc:spChg>
      </pc:sldChg>
      <pc:sldChg chg="modSp">
        <pc:chgData name="Wyatt Michael Watson" userId="S::wmw47@nau.edu::7d4ebdf7-9904-4cc3-927d-221c9f471ec8" providerId="AD" clId="Web-{DDCC914E-40A5-4073-BC7D-C5DA08C6C7DA}" dt="2023-04-23T17:46:02.427" v="101" actId="14100"/>
        <pc:sldMkLst>
          <pc:docMk/>
          <pc:sldMk cId="3550336443" sldId="327"/>
        </pc:sldMkLst>
        <pc:spChg chg="mod">
          <ac:chgData name="Wyatt Michael Watson" userId="S::wmw47@nau.edu::7d4ebdf7-9904-4cc3-927d-221c9f471ec8" providerId="AD" clId="Web-{DDCC914E-40A5-4073-BC7D-C5DA08C6C7DA}" dt="2023-04-23T17:46:02.427" v="101" actId="14100"/>
          <ac:spMkLst>
            <pc:docMk/>
            <pc:sldMk cId="3550336443" sldId="327"/>
            <ac:spMk id="4" creationId="{8A0F98F1-E3AC-4B2A-F720-9D8C77D64FFD}"/>
          </ac:spMkLst>
        </pc:spChg>
      </pc:sldChg>
      <pc:sldChg chg="addSp delSp modSp">
        <pc:chgData name="Wyatt Michael Watson" userId="S::wmw47@nau.edu::7d4ebdf7-9904-4cc3-927d-221c9f471ec8" providerId="AD" clId="Web-{DDCC914E-40A5-4073-BC7D-C5DA08C6C7DA}" dt="2023-04-23T17:17:01.569" v="24" actId="1076"/>
        <pc:sldMkLst>
          <pc:docMk/>
          <pc:sldMk cId="1718955897" sldId="331"/>
        </pc:sldMkLst>
        <pc:spChg chg="mod">
          <ac:chgData name="Wyatt Michael Watson" userId="S::wmw47@nau.edu::7d4ebdf7-9904-4cc3-927d-221c9f471ec8" providerId="AD" clId="Web-{DDCC914E-40A5-4073-BC7D-C5DA08C6C7DA}" dt="2023-04-23T17:16:22.037" v="8" actId="20577"/>
          <ac:spMkLst>
            <pc:docMk/>
            <pc:sldMk cId="1718955897" sldId="331"/>
            <ac:spMk id="2" creationId="{C62D311B-67E6-9C43-C939-188CFF4DDEF3}"/>
          </ac:spMkLst>
        </pc:spChg>
        <pc:spChg chg="add del mod">
          <ac:chgData name="Wyatt Michael Watson" userId="S::wmw47@nau.edu::7d4ebdf7-9904-4cc3-927d-221c9f471ec8" providerId="AD" clId="Web-{DDCC914E-40A5-4073-BC7D-C5DA08C6C7DA}" dt="2023-04-23T17:16:30.209" v="12"/>
          <ac:spMkLst>
            <pc:docMk/>
            <pc:sldMk cId="1718955897" sldId="331"/>
            <ac:spMk id="5" creationId="{2E3969EF-55B8-007D-BF42-37F898999DE8}"/>
          </ac:spMkLst>
        </pc:spChg>
        <pc:spChg chg="add del mod">
          <ac:chgData name="Wyatt Michael Watson" userId="S::wmw47@nau.edu::7d4ebdf7-9904-4cc3-927d-221c9f471ec8" providerId="AD" clId="Web-{DDCC914E-40A5-4073-BC7D-C5DA08C6C7DA}" dt="2023-04-23T17:16:39.897" v="17"/>
          <ac:spMkLst>
            <pc:docMk/>
            <pc:sldMk cId="1718955897" sldId="331"/>
            <ac:spMk id="6" creationId="{8D98DBE8-35C8-5352-1371-A68114153420}"/>
          </ac:spMkLst>
        </pc:spChg>
        <pc:spChg chg="add mod">
          <ac:chgData name="Wyatt Michael Watson" userId="S::wmw47@nau.edu::7d4ebdf7-9904-4cc3-927d-221c9f471ec8" providerId="AD" clId="Web-{DDCC914E-40A5-4073-BC7D-C5DA08C6C7DA}" dt="2023-04-23T17:17:01.569" v="24" actId="1076"/>
          <ac:spMkLst>
            <pc:docMk/>
            <pc:sldMk cId="1718955897" sldId="331"/>
            <ac:spMk id="8" creationId="{FEA0FD9B-81DC-F2BC-9A48-B614BF46E5ED}"/>
          </ac:spMkLst>
        </pc:spChg>
      </pc:sldChg>
      <pc:sldChg chg="addSp delSp modSp del">
        <pc:chgData name="Wyatt Michael Watson" userId="S::wmw47@nau.edu::7d4ebdf7-9904-4cc3-927d-221c9f471ec8" providerId="AD" clId="Web-{DDCC914E-40A5-4073-BC7D-C5DA08C6C7DA}" dt="2023-04-23T17:17:03.366" v="25"/>
        <pc:sldMkLst>
          <pc:docMk/>
          <pc:sldMk cId="3441851505" sldId="332"/>
        </pc:sldMkLst>
        <pc:spChg chg="mod">
          <ac:chgData name="Wyatt Michael Watson" userId="S::wmw47@nau.edu::7d4ebdf7-9904-4cc3-927d-221c9f471ec8" providerId="AD" clId="Web-{DDCC914E-40A5-4073-BC7D-C5DA08C6C7DA}" dt="2023-04-23T17:16:50.506" v="20" actId="20577"/>
          <ac:spMkLst>
            <pc:docMk/>
            <pc:sldMk cId="3441851505" sldId="332"/>
            <ac:spMk id="3" creationId="{0F42910B-A369-9FC6-5624-AEDAF087FE5C}"/>
          </ac:spMkLst>
        </pc:spChg>
        <pc:spChg chg="add del">
          <ac:chgData name="Wyatt Michael Watson" userId="S::wmw47@nau.edu::7d4ebdf7-9904-4cc3-927d-221c9f471ec8" providerId="AD" clId="Web-{DDCC914E-40A5-4073-BC7D-C5DA08C6C7DA}" dt="2023-04-23T17:16:55.303" v="22"/>
          <ac:spMkLst>
            <pc:docMk/>
            <pc:sldMk cId="3441851505" sldId="332"/>
            <ac:spMk id="6" creationId="{EEE1A560-A7D9-7C3B-E4C8-880B423631DD}"/>
          </ac:spMkLst>
        </pc:spChg>
      </pc:sldChg>
      <pc:sldChg chg="modSp new del ord">
        <pc:chgData name="Wyatt Michael Watson" userId="S::wmw47@nau.edu::7d4ebdf7-9904-4cc3-927d-221c9f471ec8" providerId="AD" clId="Web-{DDCC914E-40A5-4073-BC7D-C5DA08C6C7DA}" dt="2023-04-23T17:44:00.735" v="74"/>
        <pc:sldMkLst>
          <pc:docMk/>
          <pc:sldMk cId="3603258965" sldId="334"/>
        </pc:sldMkLst>
        <pc:spChg chg="mod">
          <ac:chgData name="Wyatt Michael Watson" userId="S::wmw47@nau.edu::7d4ebdf7-9904-4cc3-927d-221c9f471ec8" providerId="AD" clId="Web-{DDCC914E-40A5-4073-BC7D-C5DA08C6C7DA}" dt="2023-04-23T17:25:43.600" v="73" actId="14100"/>
          <ac:spMkLst>
            <pc:docMk/>
            <pc:sldMk cId="3603258965" sldId="334"/>
            <ac:spMk id="2" creationId="{074A15CD-349C-F10D-142F-4F0E77A1DDE7}"/>
          </ac:spMkLst>
        </pc:spChg>
      </pc:sldChg>
    </pc:docChg>
  </pc:docChgLst>
  <pc:docChgLst>
    <pc:chgData name="Bryce Greenberg" userId="35f22195-bc5b-4701-b626-cebff0a3bda4" providerId="ADAL" clId="{D941320C-A5FE-48FF-8714-62FAE6CF33CE}"/>
    <pc:docChg chg="modSld">
      <pc:chgData name="Bryce Greenberg" userId="35f22195-bc5b-4701-b626-cebff0a3bda4" providerId="ADAL" clId="{D941320C-A5FE-48FF-8714-62FAE6CF33CE}" dt="2023-02-16T22:03:24.591" v="4" actId="1076"/>
      <pc:docMkLst>
        <pc:docMk/>
      </pc:docMkLst>
      <pc:sldChg chg="modSp mod">
        <pc:chgData name="Bryce Greenberg" userId="35f22195-bc5b-4701-b626-cebff0a3bda4" providerId="ADAL" clId="{D941320C-A5FE-48FF-8714-62FAE6CF33CE}" dt="2023-02-16T22:03:24.591" v="4" actId="1076"/>
        <pc:sldMkLst>
          <pc:docMk/>
          <pc:sldMk cId="2196198870" sldId="303"/>
        </pc:sldMkLst>
        <pc:picChg chg="mod">
          <ac:chgData name="Bryce Greenberg" userId="35f22195-bc5b-4701-b626-cebff0a3bda4" providerId="ADAL" clId="{D941320C-A5FE-48FF-8714-62FAE6CF33CE}" dt="2023-02-16T22:03:22.445" v="3" actId="1076"/>
          <ac:picMkLst>
            <pc:docMk/>
            <pc:sldMk cId="2196198870" sldId="303"/>
            <ac:picMk id="5" creationId="{B03AAE36-A62D-BBF3-722B-E580EB03E9EE}"/>
          </ac:picMkLst>
        </pc:picChg>
        <pc:picChg chg="mod">
          <ac:chgData name="Bryce Greenberg" userId="35f22195-bc5b-4701-b626-cebff0a3bda4" providerId="ADAL" clId="{D941320C-A5FE-48FF-8714-62FAE6CF33CE}" dt="2023-02-16T22:03:24.591" v="4" actId="1076"/>
          <ac:picMkLst>
            <pc:docMk/>
            <pc:sldMk cId="2196198870" sldId="303"/>
            <ac:picMk id="7" creationId="{6A260337-76DD-9F23-3CE8-4CA07394E7FC}"/>
          </ac:picMkLst>
        </pc:picChg>
        <pc:picChg chg="mod">
          <ac:chgData name="Bryce Greenberg" userId="35f22195-bc5b-4701-b626-cebff0a3bda4" providerId="ADAL" clId="{D941320C-A5FE-48FF-8714-62FAE6CF33CE}" dt="2023-02-16T22:03:12.338" v="1" actId="1076"/>
          <ac:picMkLst>
            <pc:docMk/>
            <pc:sldMk cId="2196198870" sldId="303"/>
            <ac:picMk id="11" creationId="{DFB14BD3-0BD0-EB55-6F13-0EF01286D786}"/>
          </ac:picMkLst>
        </pc:picChg>
      </pc:sldChg>
    </pc:docChg>
  </pc:docChgLst>
  <pc:docChgLst>
    <pc:chgData name="Wyatt Michael Watson" userId="7d4ebdf7-9904-4cc3-927d-221c9f471ec8" providerId="ADAL" clId="{436BCD9C-E8B9-4A4A-8028-A4D70DF986EC}"/>
    <pc:docChg chg="modSld sldOrd">
      <pc:chgData name="Wyatt Michael Watson" userId="7d4ebdf7-9904-4cc3-927d-221c9f471ec8" providerId="ADAL" clId="{436BCD9C-E8B9-4A4A-8028-A4D70DF986EC}" dt="2023-04-13T20:05:54.424" v="205" actId="20577"/>
      <pc:docMkLst>
        <pc:docMk/>
      </pc:docMkLst>
      <pc:sldChg chg="modSp mod">
        <pc:chgData name="Wyatt Michael Watson" userId="7d4ebdf7-9904-4cc3-927d-221c9f471ec8" providerId="ADAL" clId="{436BCD9C-E8B9-4A4A-8028-A4D70DF986EC}" dt="2023-04-13T19:26:58.096" v="52" actId="20577"/>
        <pc:sldMkLst>
          <pc:docMk/>
          <pc:sldMk cId="3161881700" sldId="320"/>
        </pc:sldMkLst>
        <pc:spChg chg="mod">
          <ac:chgData name="Wyatt Michael Watson" userId="7d4ebdf7-9904-4cc3-927d-221c9f471ec8" providerId="ADAL" clId="{436BCD9C-E8B9-4A4A-8028-A4D70DF986EC}" dt="2023-04-13T19:26:58.096" v="52" actId="20577"/>
          <ac:spMkLst>
            <pc:docMk/>
            <pc:sldMk cId="3161881700" sldId="320"/>
            <ac:spMk id="91" creationId="{D853A5D5-4F7B-A173-713C-1BB30D0B14C4}"/>
          </ac:spMkLst>
        </pc:spChg>
      </pc:sldChg>
      <pc:sldChg chg="modSp mod">
        <pc:chgData name="Wyatt Michael Watson" userId="7d4ebdf7-9904-4cc3-927d-221c9f471ec8" providerId="ADAL" clId="{436BCD9C-E8B9-4A4A-8028-A4D70DF986EC}" dt="2023-04-13T20:04:47.191" v="188" actId="20577"/>
        <pc:sldMkLst>
          <pc:docMk/>
          <pc:sldMk cId="1515931138" sldId="321"/>
        </pc:sldMkLst>
        <pc:spChg chg="mod">
          <ac:chgData name="Wyatt Michael Watson" userId="7d4ebdf7-9904-4cc3-927d-221c9f471ec8" providerId="ADAL" clId="{436BCD9C-E8B9-4A4A-8028-A4D70DF986EC}" dt="2023-04-13T19:21:46.644" v="26" actId="14100"/>
          <ac:spMkLst>
            <pc:docMk/>
            <pc:sldMk cId="1515931138" sldId="321"/>
            <ac:spMk id="13" creationId="{DD6FED37-C55B-24DC-C15C-C2F6A45F2941}"/>
          </ac:spMkLst>
        </pc:spChg>
        <pc:graphicFrameChg chg="modGraphic">
          <ac:chgData name="Wyatt Michael Watson" userId="7d4ebdf7-9904-4cc3-927d-221c9f471ec8" providerId="ADAL" clId="{436BCD9C-E8B9-4A4A-8028-A4D70DF986EC}" dt="2023-04-13T20:04:47.191" v="188" actId="20577"/>
          <ac:graphicFrameMkLst>
            <pc:docMk/>
            <pc:sldMk cId="1515931138" sldId="321"/>
            <ac:graphicFrameMk id="7" creationId="{55FDB7A2-D66E-7123-D334-71217A1315C4}"/>
          </ac:graphicFrameMkLst>
        </pc:graphicFrameChg>
      </pc:sldChg>
      <pc:sldChg chg="modSp mod ord">
        <pc:chgData name="Wyatt Michael Watson" userId="7d4ebdf7-9904-4cc3-927d-221c9f471ec8" providerId="ADAL" clId="{436BCD9C-E8B9-4A4A-8028-A4D70DF986EC}" dt="2023-04-13T19:27:03.646" v="65" actId="20577"/>
        <pc:sldMkLst>
          <pc:docMk/>
          <pc:sldMk cId="974308612" sldId="323"/>
        </pc:sldMkLst>
        <pc:spChg chg="mod">
          <ac:chgData name="Wyatt Michael Watson" userId="7d4ebdf7-9904-4cc3-927d-221c9f471ec8" providerId="ADAL" clId="{436BCD9C-E8B9-4A4A-8028-A4D70DF986EC}" dt="2023-04-13T19:27:03.646" v="65" actId="20577"/>
          <ac:spMkLst>
            <pc:docMk/>
            <pc:sldMk cId="974308612" sldId="323"/>
            <ac:spMk id="549" creationId="{2F921EC5-0B69-0233-8FEC-B47376E30593}"/>
          </ac:spMkLst>
        </pc:spChg>
      </pc:sldChg>
      <pc:sldChg chg="modSp mod">
        <pc:chgData name="Wyatt Michael Watson" userId="7d4ebdf7-9904-4cc3-927d-221c9f471ec8" providerId="ADAL" clId="{436BCD9C-E8B9-4A4A-8028-A4D70DF986EC}" dt="2023-04-13T19:27:41.051" v="88" actId="20577"/>
        <pc:sldMkLst>
          <pc:docMk/>
          <pc:sldMk cId="2275651914" sldId="324"/>
        </pc:sldMkLst>
        <pc:spChg chg="mod">
          <ac:chgData name="Wyatt Michael Watson" userId="7d4ebdf7-9904-4cc3-927d-221c9f471ec8" providerId="ADAL" clId="{436BCD9C-E8B9-4A4A-8028-A4D70DF986EC}" dt="2023-04-13T19:27:41.051" v="88" actId="20577"/>
          <ac:spMkLst>
            <pc:docMk/>
            <pc:sldMk cId="2275651914" sldId="324"/>
            <ac:spMk id="3" creationId="{A0B2F74C-BACD-332B-B793-F2B4A03C14D8}"/>
          </ac:spMkLst>
        </pc:spChg>
        <pc:spChg chg="mod">
          <ac:chgData name="Wyatt Michael Watson" userId="7d4ebdf7-9904-4cc3-927d-221c9f471ec8" providerId="ADAL" clId="{436BCD9C-E8B9-4A4A-8028-A4D70DF986EC}" dt="2023-04-13T19:26:52.829" v="41" actId="20577"/>
          <ac:spMkLst>
            <pc:docMk/>
            <pc:sldMk cId="2275651914" sldId="324"/>
            <ac:spMk id="8" creationId="{2250BBB5-749D-E41B-F2F4-62A0BFF9DE09}"/>
          </ac:spMkLst>
        </pc:spChg>
      </pc:sldChg>
      <pc:sldChg chg="addSp modSp mod ord">
        <pc:chgData name="Wyatt Michael Watson" userId="7d4ebdf7-9904-4cc3-927d-221c9f471ec8" providerId="ADAL" clId="{436BCD9C-E8B9-4A4A-8028-A4D70DF986EC}" dt="2023-04-13T20:05:54.424" v="205" actId="20577"/>
        <pc:sldMkLst>
          <pc:docMk/>
          <pc:sldMk cId="1162654415" sldId="325"/>
        </pc:sldMkLst>
        <pc:spChg chg="add mod">
          <ac:chgData name="Wyatt Michael Watson" userId="7d4ebdf7-9904-4cc3-927d-221c9f471ec8" providerId="ADAL" clId="{436BCD9C-E8B9-4A4A-8028-A4D70DF986EC}" dt="2023-04-13T20:05:54.424" v="205" actId="20577"/>
          <ac:spMkLst>
            <pc:docMk/>
            <pc:sldMk cId="1162654415" sldId="325"/>
            <ac:spMk id="3" creationId="{424106BC-56AE-169D-CF58-FAF3B30CC4BB}"/>
          </ac:spMkLst>
        </pc:spChg>
        <pc:spChg chg="mod">
          <ac:chgData name="Wyatt Michael Watson" userId="7d4ebdf7-9904-4cc3-927d-221c9f471ec8" providerId="ADAL" clId="{436BCD9C-E8B9-4A4A-8028-A4D70DF986EC}" dt="2023-04-13T19:20:21.083" v="12" actId="14100"/>
          <ac:spMkLst>
            <pc:docMk/>
            <pc:sldMk cId="1162654415" sldId="325"/>
            <ac:spMk id="102" creationId="{2CE1B252-75FA-A2E6-9DAB-B4FCD15ADF61}"/>
          </ac:spMkLst>
        </pc:spChg>
      </pc:sldChg>
    </pc:docChg>
  </pc:docChgLst>
  <pc:docChgLst>
    <pc:chgData name="Joshua Connor Hattaway" userId="S::jch467@nau.edu::cd8dd509-694e-450d-b3b9-fcbb32b42d5c" providerId="AD" clId="Web-{A0FA03B9-CE07-9B4F-8C3E-57008E151DFA}"/>
    <pc:docChg chg="modSld">
      <pc:chgData name="Joshua Connor Hattaway" userId="S::jch467@nau.edu::cd8dd509-694e-450d-b3b9-fcbb32b42d5c" providerId="AD" clId="Web-{A0FA03B9-CE07-9B4F-8C3E-57008E151DFA}" dt="2022-10-12T00:10:50.102" v="66"/>
      <pc:docMkLst>
        <pc:docMk/>
      </pc:docMkLst>
      <pc:sldChg chg="modSp">
        <pc:chgData name="Joshua Connor Hattaway" userId="S::jch467@nau.edu::cd8dd509-694e-450d-b3b9-fcbb32b42d5c" providerId="AD" clId="Web-{A0FA03B9-CE07-9B4F-8C3E-57008E151DFA}" dt="2022-10-12T00:08:47.693" v="31" actId="20577"/>
        <pc:sldMkLst>
          <pc:docMk/>
          <pc:sldMk cId="2180551773" sldId="278"/>
        </pc:sldMkLst>
        <pc:spChg chg="mod">
          <ac:chgData name="Joshua Connor Hattaway" userId="S::jch467@nau.edu::cd8dd509-694e-450d-b3b9-fcbb32b42d5c" providerId="AD" clId="Web-{A0FA03B9-CE07-9B4F-8C3E-57008E151DFA}" dt="2022-10-12T00:08:47.693" v="31" actId="20577"/>
          <ac:spMkLst>
            <pc:docMk/>
            <pc:sldMk cId="2180551773" sldId="278"/>
            <ac:spMk id="3" creationId="{C47AB992-AD16-52C2-6817-5C751BF40788}"/>
          </ac:spMkLst>
        </pc:spChg>
      </pc:sldChg>
      <pc:sldChg chg="modSp">
        <pc:chgData name="Joshua Connor Hattaway" userId="S::jch467@nau.edu::cd8dd509-694e-450d-b3b9-fcbb32b42d5c" providerId="AD" clId="Web-{A0FA03B9-CE07-9B4F-8C3E-57008E151DFA}" dt="2022-10-12T00:08:33.864" v="6" actId="20577"/>
        <pc:sldMkLst>
          <pc:docMk/>
          <pc:sldMk cId="47762624" sldId="282"/>
        </pc:sldMkLst>
        <pc:spChg chg="mod">
          <ac:chgData name="Joshua Connor Hattaway" userId="S::jch467@nau.edu::cd8dd509-694e-450d-b3b9-fcbb32b42d5c" providerId="AD" clId="Web-{A0FA03B9-CE07-9B4F-8C3E-57008E151DFA}" dt="2022-10-12T00:08:33.864" v="6" actId="20577"/>
          <ac:spMkLst>
            <pc:docMk/>
            <pc:sldMk cId="47762624" sldId="282"/>
            <ac:spMk id="4" creationId="{BD1D78B3-0D99-1C68-F083-50F22376E12D}"/>
          </ac:spMkLst>
        </pc:spChg>
      </pc:sldChg>
      <pc:sldChg chg="modSp">
        <pc:chgData name="Joshua Connor Hattaway" userId="S::jch467@nau.edu::cd8dd509-694e-450d-b3b9-fcbb32b42d5c" providerId="AD" clId="Web-{A0FA03B9-CE07-9B4F-8C3E-57008E151DFA}" dt="2022-10-12T00:08:55.786" v="37" actId="20577"/>
        <pc:sldMkLst>
          <pc:docMk/>
          <pc:sldMk cId="988385048" sldId="288"/>
        </pc:sldMkLst>
        <pc:spChg chg="mod">
          <ac:chgData name="Joshua Connor Hattaway" userId="S::jch467@nau.edu::cd8dd509-694e-450d-b3b9-fcbb32b42d5c" providerId="AD" clId="Web-{A0FA03B9-CE07-9B4F-8C3E-57008E151DFA}" dt="2022-10-12T00:08:55.786" v="37" actId="20577"/>
          <ac:spMkLst>
            <pc:docMk/>
            <pc:sldMk cId="988385048" sldId="288"/>
            <ac:spMk id="16" creationId="{B2D98F5B-E002-22B8-2CAD-C2AE7FA58EA5}"/>
          </ac:spMkLst>
        </pc:spChg>
      </pc:sldChg>
      <pc:sldChg chg="addSp modSp">
        <pc:chgData name="Joshua Connor Hattaway" userId="S::jch467@nau.edu::cd8dd509-694e-450d-b3b9-fcbb32b42d5c" providerId="AD" clId="Web-{A0FA03B9-CE07-9B4F-8C3E-57008E151DFA}" dt="2022-10-12T00:10:50.102" v="66"/>
        <pc:sldMkLst>
          <pc:docMk/>
          <pc:sldMk cId="3971885220" sldId="289"/>
        </pc:sldMkLst>
        <pc:spChg chg="mod">
          <ac:chgData name="Joshua Connor Hattaway" userId="S::jch467@nau.edu::cd8dd509-694e-450d-b3b9-fcbb32b42d5c" providerId="AD" clId="Web-{A0FA03B9-CE07-9B4F-8C3E-57008E151DFA}" dt="2022-10-12T00:10:44.555" v="65" actId="20577"/>
          <ac:spMkLst>
            <pc:docMk/>
            <pc:sldMk cId="3971885220" sldId="289"/>
            <ac:spMk id="3" creationId="{1E03B3C0-5529-6506-FB0E-5E88726D3504}"/>
          </ac:spMkLst>
        </pc:spChg>
        <pc:spChg chg="add">
          <ac:chgData name="Joshua Connor Hattaway" userId="S::jch467@nau.edu::cd8dd509-694e-450d-b3b9-fcbb32b42d5c" providerId="AD" clId="Web-{A0FA03B9-CE07-9B4F-8C3E-57008E151DFA}" dt="2022-10-12T00:10:50.102" v="66"/>
          <ac:spMkLst>
            <pc:docMk/>
            <pc:sldMk cId="3971885220" sldId="289"/>
            <ac:spMk id="5" creationId="{8042A16D-773A-4604-7567-0B6AAC0CE600}"/>
          </ac:spMkLst>
        </pc:spChg>
      </pc:sldChg>
    </pc:docChg>
  </pc:docChgLst>
  <pc:docChgLst>
    <pc:chgData name="Bryce Greenberg" userId="S::bg858@iris.nau.edu::35f22195-bc5b-4701-b626-cebff0a3bda4" providerId="AD" clId="Web-{C4AABAEF-F58B-4A61-99AD-8AFC28E77C94}"/>
    <pc:docChg chg="modSld">
      <pc:chgData name="Bryce Greenberg" userId="S::bg858@iris.nau.edu::35f22195-bc5b-4701-b626-cebff0a3bda4" providerId="AD" clId="Web-{C4AABAEF-F58B-4A61-99AD-8AFC28E77C94}" dt="2023-01-28T18:23:34.162" v="1" actId="14100"/>
      <pc:docMkLst>
        <pc:docMk/>
      </pc:docMkLst>
      <pc:sldChg chg="modSp">
        <pc:chgData name="Bryce Greenberg" userId="S::bg858@iris.nau.edu::35f22195-bc5b-4701-b626-cebff0a3bda4" providerId="AD" clId="Web-{C4AABAEF-F58B-4A61-99AD-8AFC28E77C94}" dt="2023-01-28T18:23:34.162" v="1" actId="14100"/>
        <pc:sldMkLst>
          <pc:docMk/>
          <pc:sldMk cId="805852874" sldId="295"/>
        </pc:sldMkLst>
        <pc:picChg chg="mod">
          <ac:chgData name="Bryce Greenberg" userId="S::bg858@iris.nau.edu::35f22195-bc5b-4701-b626-cebff0a3bda4" providerId="AD" clId="Web-{C4AABAEF-F58B-4A61-99AD-8AFC28E77C94}" dt="2023-01-28T18:23:34.162" v="1" actId="14100"/>
          <ac:picMkLst>
            <pc:docMk/>
            <pc:sldMk cId="805852874" sldId="295"/>
            <ac:picMk id="4" creationId="{C973270C-E27E-5FD6-147D-1472701CE069}"/>
          </ac:picMkLst>
        </pc:picChg>
      </pc:sldChg>
    </pc:docChg>
  </pc:docChgLst>
  <pc:docChgLst>
    <pc:chgData name="Paul Wayne Howell" userId="S::pwh45@nau.edu::73aa1722-a551-45ae-8bc1-e5c41fb0b78c" providerId="AD" clId="Web-{B0D1A258-2F8B-4F8A-A78F-23A9B445242D}"/>
    <pc:docChg chg="addSld modSld">
      <pc:chgData name="Paul Wayne Howell" userId="S::pwh45@nau.edu::73aa1722-a551-45ae-8bc1-e5c41fb0b78c" providerId="AD" clId="Web-{B0D1A258-2F8B-4F8A-A78F-23A9B445242D}" dt="2022-09-14T01:41:17.861" v="91" actId="20577"/>
      <pc:docMkLst>
        <pc:docMk/>
      </pc:docMkLst>
      <pc:sldChg chg="modSp">
        <pc:chgData name="Paul Wayne Howell" userId="S::pwh45@nau.edu::73aa1722-a551-45ae-8bc1-e5c41fb0b78c" providerId="AD" clId="Web-{B0D1A258-2F8B-4F8A-A78F-23A9B445242D}" dt="2022-09-14T01:40:38.719" v="33" actId="20577"/>
        <pc:sldMkLst>
          <pc:docMk/>
          <pc:sldMk cId="3098449459" sldId="257"/>
        </pc:sldMkLst>
        <pc:spChg chg="mod">
          <ac:chgData name="Paul Wayne Howell" userId="S::pwh45@nau.edu::73aa1722-a551-45ae-8bc1-e5c41fb0b78c" providerId="AD" clId="Web-{B0D1A258-2F8B-4F8A-A78F-23A9B445242D}" dt="2022-09-14T01:40:38.719" v="33" actId="20577"/>
          <ac:spMkLst>
            <pc:docMk/>
            <pc:sldMk cId="3098449459" sldId="257"/>
            <ac:spMk id="3" creationId="{C8534002-B8B1-FCDD-2ED4-1E48BF0B1ED6}"/>
          </ac:spMkLst>
        </pc:spChg>
      </pc:sldChg>
      <pc:sldChg chg="modSp new">
        <pc:chgData name="Paul Wayne Howell" userId="S::pwh45@nau.edu::73aa1722-a551-45ae-8bc1-e5c41fb0b78c" providerId="AD" clId="Web-{B0D1A258-2F8B-4F8A-A78F-23A9B445242D}" dt="2022-09-14T01:40:43.188" v="42" actId="20577"/>
        <pc:sldMkLst>
          <pc:docMk/>
          <pc:sldMk cId="4274502448" sldId="258"/>
        </pc:sldMkLst>
        <pc:spChg chg="mod">
          <ac:chgData name="Paul Wayne Howell" userId="S::pwh45@nau.edu::73aa1722-a551-45ae-8bc1-e5c41fb0b78c" providerId="AD" clId="Web-{B0D1A258-2F8B-4F8A-A78F-23A9B445242D}" dt="2022-09-14T01:40:22.500" v="21" actId="20577"/>
          <ac:spMkLst>
            <pc:docMk/>
            <pc:sldMk cId="4274502448" sldId="258"/>
            <ac:spMk id="2" creationId="{3ABDD78A-FC8B-1279-5A2F-8846E1426132}"/>
          </ac:spMkLst>
        </pc:spChg>
        <pc:spChg chg="mod">
          <ac:chgData name="Paul Wayne Howell" userId="S::pwh45@nau.edu::73aa1722-a551-45ae-8bc1-e5c41fb0b78c" providerId="AD" clId="Web-{B0D1A258-2F8B-4F8A-A78F-23A9B445242D}" dt="2022-09-14T01:40:43.188" v="42" actId="20577"/>
          <ac:spMkLst>
            <pc:docMk/>
            <pc:sldMk cId="4274502448" sldId="258"/>
            <ac:spMk id="3" creationId="{629E67B6-95C8-7507-6E4C-01A08538F413}"/>
          </ac:spMkLst>
        </pc:spChg>
      </pc:sldChg>
      <pc:sldChg chg="modSp new">
        <pc:chgData name="Paul Wayne Howell" userId="S::pwh45@nau.edu::73aa1722-a551-45ae-8bc1-e5c41fb0b78c" providerId="AD" clId="Web-{B0D1A258-2F8B-4F8A-A78F-23A9B445242D}" dt="2022-09-14T01:40:52.360" v="56" actId="20577"/>
        <pc:sldMkLst>
          <pc:docMk/>
          <pc:sldMk cId="1568379122" sldId="259"/>
        </pc:sldMkLst>
        <pc:spChg chg="mod">
          <ac:chgData name="Paul Wayne Howell" userId="S::pwh45@nau.edu::73aa1722-a551-45ae-8bc1-e5c41fb0b78c" providerId="AD" clId="Web-{B0D1A258-2F8B-4F8A-A78F-23A9B445242D}" dt="2022-09-14T01:40:49.891" v="53" actId="20577"/>
          <ac:spMkLst>
            <pc:docMk/>
            <pc:sldMk cId="1568379122" sldId="259"/>
            <ac:spMk id="2" creationId="{F2E6297D-B616-387F-B4DD-C1F9E29FF73A}"/>
          </ac:spMkLst>
        </pc:spChg>
        <pc:spChg chg="mod">
          <ac:chgData name="Paul Wayne Howell" userId="S::pwh45@nau.edu::73aa1722-a551-45ae-8bc1-e5c41fb0b78c" providerId="AD" clId="Web-{B0D1A258-2F8B-4F8A-A78F-23A9B445242D}" dt="2022-09-14T01:40:52.360" v="56" actId="20577"/>
          <ac:spMkLst>
            <pc:docMk/>
            <pc:sldMk cId="1568379122" sldId="259"/>
            <ac:spMk id="3" creationId="{9D368F60-C491-D8A0-47BA-8841250E11F6}"/>
          </ac:spMkLst>
        </pc:spChg>
      </pc:sldChg>
      <pc:sldChg chg="modSp new">
        <pc:chgData name="Paul Wayne Howell" userId="S::pwh45@nau.edu::73aa1722-a551-45ae-8bc1-e5c41fb0b78c" providerId="AD" clId="Web-{B0D1A258-2F8B-4F8A-A78F-23A9B445242D}" dt="2022-09-14T01:41:03.251" v="76" actId="20577"/>
        <pc:sldMkLst>
          <pc:docMk/>
          <pc:sldMk cId="3179536139" sldId="260"/>
        </pc:sldMkLst>
        <pc:spChg chg="mod">
          <ac:chgData name="Paul Wayne Howell" userId="S::pwh45@nau.edu::73aa1722-a551-45ae-8bc1-e5c41fb0b78c" providerId="AD" clId="Web-{B0D1A258-2F8B-4F8A-A78F-23A9B445242D}" dt="2022-09-14T01:41:01.829" v="72" actId="20577"/>
          <ac:spMkLst>
            <pc:docMk/>
            <pc:sldMk cId="3179536139" sldId="260"/>
            <ac:spMk id="2" creationId="{A171EBF9-AD02-FC29-3837-A1EFF9B07750}"/>
          </ac:spMkLst>
        </pc:spChg>
        <pc:spChg chg="mod">
          <ac:chgData name="Paul Wayne Howell" userId="S::pwh45@nau.edu::73aa1722-a551-45ae-8bc1-e5c41fb0b78c" providerId="AD" clId="Web-{B0D1A258-2F8B-4F8A-A78F-23A9B445242D}" dt="2022-09-14T01:41:03.251" v="76" actId="20577"/>
          <ac:spMkLst>
            <pc:docMk/>
            <pc:sldMk cId="3179536139" sldId="260"/>
            <ac:spMk id="3" creationId="{FD3D5095-5DD1-A209-6C13-E0FD300052D9}"/>
          </ac:spMkLst>
        </pc:spChg>
      </pc:sldChg>
      <pc:sldChg chg="modSp new">
        <pc:chgData name="Paul Wayne Howell" userId="S::pwh45@nau.edu::73aa1722-a551-45ae-8bc1-e5c41fb0b78c" providerId="AD" clId="Web-{B0D1A258-2F8B-4F8A-A78F-23A9B445242D}" dt="2022-09-14T01:41:17.861" v="91" actId="20577"/>
        <pc:sldMkLst>
          <pc:docMk/>
          <pc:sldMk cId="365568475" sldId="261"/>
        </pc:sldMkLst>
        <pc:spChg chg="mod">
          <ac:chgData name="Paul Wayne Howell" userId="S::pwh45@nau.edu::73aa1722-a551-45ae-8bc1-e5c41fb0b78c" providerId="AD" clId="Web-{B0D1A258-2F8B-4F8A-A78F-23A9B445242D}" dt="2022-09-14T01:41:11.142" v="88" actId="20577"/>
          <ac:spMkLst>
            <pc:docMk/>
            <pc:sldMk cId="365568475" sldId="261"/>
            <ac:spMk id="2" creationId="{050D010C-C5BE-EF6C-A796-1F4A9D708D7B}"/>
          </ac:spMkLst>
        </pc:spChg>
        <pc:spChg chg="mod">
          <ac:chgData name="Paul Wayne Howell" userId="S::pwh45@nau.edu::73aa1722-a551-45ae-8bc1-e5c41fb0b78c" providerId="AD" clId="Web-{B0D1A258-2F8B-4F8A-A78F-23A9B445242D}" dt="2022-09-14T01:41:17.861" v="91" actId="20577"/>
          <ac:spMkLst>
            <pc:docMk/>
            <pc:sldMk cId="365568475" sldId="261"/>
            <ac:spMk id="3" creationId="{FACF9A1A-0F9F-ADBD-884B-AA4D8F98C23D}"/>
          </ac:spMkLst>
        </pc:spChg>
      </pc:sldChg>
    </pc:docChg>
  </pc:docChgLst>
  <pc:docChgLst>
    <pc:chgData name="Bryce Greenberg" userId="35f22195-bc5b-4701-b626-cebff0a3bda4" providerId="ADAL" clId="{849D1480-4572-45E9-B149-41BB389A9EE4}"/>
    <pc:docChg chg="undo redo custSel addSld delSld modSld sldOrd">
      <pc:chgData name="Bryce Greenberg" userId="35f22195-bc5b-4701-b626-cebff0a3bda4" providerId="ADAL" clId="{849D1480-4572-45E9-B149-41BB389A9EE4}" dt="2023-02-15T21:48:15.403" v="2308" actId="207"/>
      <pc:docMkLst>
        <pc:docMk/>
      </pc:docMkLst>
      <pc:sldChg chg="delSp modSp mod">
        <pc:chgData name="Bryce Greenberg" userId="35f22195-bc5b-4701-b626-cebff0a3bda4" providerId="ADAL" clId="{849D1480-4572-45E9-B149-41BB389A9EE4}" dt="2023-02-15T21:40:33.928" v="2288" actId="21"/>
        <pc:sldMkLst>
          <pc:docMk/>
          <pc:sldMk cId="3098449459" sldId="257"/>
        </pc:sldMkLst>
        <pc:spChg chg="del mod">
          <ac:chgData name="Bryce Greenberg" userId="35f22195-bc5b-4701-b626-cebff0a3bda4" providerId="ADAL" clId="{849D1480-4572-45E9-B149-41BB389A9EE4}" dt="2023-02-15T21:40:33.928" v="2288" actId="21"/>
          <ac:spMkLst>
            <pc:docMk/>
            <pc:sldMk cId="3098449459" sldId="257"/>
            <ac:spMk id="5" creationId="{E955C7B1-97FF-1249-F1DE-B94783DB3D10}"/>
          </ac:spMkLst>
        </pc:spChg>
      </pc:sldChg>
      <pc:sldChg chg="del">
        <pc:chgData name="Bryce Greenberg" userId="35f22195-bc5b-4701-b626-cebff0a3bda4" providerId="ADAL" clId="{849D1480-4572-45E9-B149-41BB389A9EE4}" dt="2023-02-10T16:01:40.859" v="411" actId="47"/>
        <pc:sldMkLst>
          <pc:docMk/>
          <pc:sldMk cId="3302631617" sldId="268"/>
        </pc:sldMkLst>
      </pc:sldChg>
      <pc:sldChg chg="del">
        <pc:chgData name="Bryce Greenberg" userId="35f22195-bc5b-4701-b626-cebff0a3bda4" providerId="ADAL" clId="{849D1480-4572-45E9-B149-41BB389A9EE4}" dt="2023-02-10T15:54:30.185" v="7" actId="47"/>
        <pc:sldMkLst>
          <pc:docMk/>
          <pc:sldMk cId="4087974562" sldId="274"/>
        </pc:sldMkLst>
      </pc:sldChg>
      <pc:sldChg chg="del">
        <pc:chgData name="Bryce Greenberg" userId="35f22195-bc5b-4701-b626-cebff0a3bda4" providerId="ADAL" clId="{849D1480-4572-45E9-B149-41BB389A9EE4}" dt="2023-02-10T15:54:31.683" v="8" actId="47"/>
        <pc:sldMkLst>
          <pc:docMk/>
          <pc:sldMk cId="3030885496" sldId="275"/>
        </pc:sldMkLst>
      </pc:sldChg>
      <pc:sldChg chg="del">
        <pc:chgData name="Bryce Greenberg" userId="35f22195-bc5b-4701-b626-cebff0a3bda4" providerId="ADAL" clId="{849D1480-4572-45E9-B149-41BB389A9EE4}" dt="2023-02-10T15:51:55.735" v="0" actId="2696"/>
        <pc:sldMkLst>
          <pc:docMk/>
          <pc:sldMk cId="2206497485" sldId="279"/>
        </pc:sldMkLst>
      </pc:sldChg>
      <pc:sldChg chg="addSp delSp modSp mod ord">
        <pc:chgData name="Bryce Greenberg" userId="35f22195-bc5b-4701-b626-cebff0a3bda4" providerId="ADAL" clId="{849D1480-4572-45E9-B149-41BB389A9EE4}" dt="2023-02-15T21:48:15.403" v="2308" actId="207"/>
        <pc:sldMkLst>
          <pc:docMk/>
          <pc:sldMk cId="2566549405" sldId="280"/>
        </pc:sldMkLst>
        <pc:spChg chg="mod">
          <ac:chgData name="Bryce Greenberg" userId="35f22195-bc5b-4701-b626-cebff0a3bda4" providerId="ADAL" clId="{849D1480-4572-45E9-B149-41BB389A9EE4}" dt="2023-02-15T21:36:28.329" v="2099" actId="1076"/>
          <ac:spMkLst>
            <pc:docMk/>
            <pc:sldMk cId="2566549405" sldId="280"/>
            <ac:spMk id="2" creationId="{F6F7A05C-4F72-9108-5C52-EEC994B3E5D2}"/>
          </ac:spMkLst>
        </pc:spChg>
        <pc:spChg chg="del mod">
          <ac:chgData name="Bryce Greenberg" userId="35f22195-bc5b-4701-b626-cebff0a3bda4" providerId="ADAL" clId="{849D1480-4572-45E9-B149-41BB389A9EE4}" dt="2023-02-15T21:15:51.146" v="1030" actId="21"/>
          <ac:spMkLst>
            <pc:docMk/>
            <pc:sldMk cId="2566549405" sldId="280"/>
            <ac:spMk id="4" creationId="{4E5DEDF9-13AE-2735-48D1-9775EACAA681}"/>
          </ac:spMkLst>
        </pc:spChg>
        <pc:spChg chg="del mod">
          <ac:chgData name="Bryce Greenberg" userId="35f22195-bc5b-4701-b626-cebff0a3bda4" providerId="ADAL" clId="{849D1480-4572-45E9-B149-41BB389A9EE4}" dt="2023-02-15T21:12:17.147" v="901"/>
          <ac:spMkLst>
            <pc:docMk/>
            <pc:sldMk cId="2566549405" sldId="280"/>
            <ac:spMk id="5" creationId="{E5DC659A-5AAF-CE4A-3BFF-3F79FDDF2671}"/>
          </ac:spMkLst>
        </pc:spChg>
        <pc:spChg chg="del mod">
          <ac:chgData name="Bryce Greenberg" userId="35f22195-bc5b-4701-b626-cebff0a3bda4" providerId="ADAL" clId="{849D1480-4572-45E9-B149-41BB389A9EE4}" dt="2023-02-15T21:17:49.621" v="1065" actId="21"/>
          <ac:spMkLst>
            <pc:docMk/>
            <pc:sldMk cId="2566549405" sldId="280"/>
            <ac:spMk id="8" creationId="{69CC8437-3D7F-14A9-0B67-7A90DD89241D}"/>
          </ac:spMkLst>
        </pc:spChg>
        <pc:spChg chg="add del mod">
          <ac:chgData name="Bryce Greenberg" userId="35f22195-bc5b-4701-b626-cebff0a3bda4" providerId="ADAL" clId="{849D1480-4572-45E9-B149-41BB389A9EE4}" dt="2023-02-10T16:00:38.467" v="347"/>
          <ac:spMkLst>
            <pc:docMk/>
            <pc:sldMk cId="2566549405" sldId="280"/>
            <ac:spMk id="9" creationId="{015CF265-725C-75C1-B980-A7D9E7F42442}"/>
          </ac:spMkLst>
        </pc:spChg>
        <pc:graphicFrameChg chg="add del mod">
          <ac:chgData name="Bryce Greenberg" userId="35f22195-bc5b-4701-b626-cebff0a3bda4" providerId="ADAL" clId="{849D1480-4572-45E9-B149-41BB389A9EE4}" dt="2023-02-10T16:00:40.275" v="350"/>
          <ac:graphicFrameMkLst>
            <pc:docMk/>
            <pc:sldMk cId="2566549405" sldId="280"/>
            <ac:graphicFrameMk id="6" creationId="{4E872A62-DCD1-2443-360C-E001B83F8633}"/>
          </ac:graphicFrameMkLst>
        </pc:graphicFrameChg>
        <pc:graphicFrameChg chg="mod modGraphic">
          <ac:chgData name="Bryce Greenberg" userId="35f22195-bc5b-4701-b626-cebff0a3bda4" providerId="ADAL" clId="{849D1480-4572-45E9-B149-41BB389A9EE4}" dt="2023-02-15T21:48:15.403" v="2308" actId="207"/>
          <ac:graphicFrameMkLst>
            <pc:docMk/>
            <pc:sldMk cId="2566549405" sldId="280"/>
            <ac:graphicFrameMk id="7" creationId="{2E7684CB-1008-B37C-C82E-5FC87012334B}"/>
          </ac:graphicFrameMkLst>
        </pc:graphicFrameChg>
      </pc:sldChg>
      <pc:sldChg chg="del">
        <pc:chgData name="Bryce Greenberg" userId="35f22195-bc5b-4701-b626-cebff0a3bda4" providerId="ADAL" clId="{849D1480-4572-45E9-B149-41BB389A9EE4}" dt="2023-02-10T15:54:32.291" v="9" actId="47"/>
        <pc:sldMkLst>
          <pc:docMk/>
          <pc:sldMk cId="3416358619" sldId="290"/>
        </pc:sldMkLst>
      </pc:sldChg>
      <pc:sldChg chg="del">
        <pc:chgData name="Bryce Greenberg" userId="35f22195-bc5b-4701-b626-cebff0a3bda4" providerId="ADAL" clId="{849D1480-4572-45E9-B149-41BB389A9EE4}" dt="2023-02-10T15:52:12.279" v="2" actId="2696"/>
        <pc:sldMkLst>
          <pc:docMk/>
          <pc:sldMk cId="670272632" sldId="292"/>
        </pc:sldMkLst>
      </pc:sldChg>
      <pc:sldChg chg="del">
        <pc:chgData name="Bryce Greenberg" userId="35f22195-bc5b-4701-b626-cebff0a3bda4" providerId="ADAL" clId="{849D1480-4572-45E9-B149-41BB389A9EE4}" dt="2023-02-10T15:52:18.523" v="5" actId="47"/>
        <pc:sldMkLst>
          <pc:docMk/>
          <pc:sldMk cId="3924634935" sldId="293"/>
        </pc:sldMkLst>
      </pc:sldChg>
      <pc:sldChg chg="del">
        <pc:chgData name="Bryce Greenberg" userId="35f22195-bc5b-4701-b626-cebff0a3bda4" providerId="ADAL" clId="{849D1480-4572-45E9-B149-41BB389A9EE4}" dt="2023-02-10T15:52:09.010" v="1" actId="2696"/>
        <pc:sldMkLst>
          <pc:docMk/>
          <pc:sldMk cId="805852874" sldId="295"/>
        </pc:sldMkLst>
      </pc:sldChg>
      <pc:sldChg chg="del">
        <pc:chgData name="Bryce Greenberg" userId="35f22195-bc5b-4701-b626-cebff0a3bda4" providerId="ADAL" clId="{849D1480-4572-45E9-B149-41BB389A9EE4}" dt="2023-02-10T15:52:17.279" v="4" actId="47"/>
        <pc:sldMkLst>
          <pc:docMk/>
          <pc:sldMk cId="1258031310" sldId="296"/>
        </pc:sldMkLst>
      </pc:sldChg>
      <pc:sldChg chg="del">
        <pc:chgData name="Bryce Greenberg" userId="35f22195-bc5b-4701-b626-cebff0a3bda4" providerId="ADAL" clId="{849D1480-4572-45E9-B149-41BB389A9EE4}" dt="2023-02-10T15:52:15.182" v="3" actId="47"/>
        <pc:sldMkLst>
          <pc:docMk/>
          <pc:sldMk cId="3926432572" sldId="297"/>
        </pc:sldMkLst>
      </pc:sldChg>
      <pc:sldChg chg="del">
        <pc:chgData name="Bryce Greenberg" userId="35f22195-bc5b-4701-b626-cebff0a3bda4" providerId="ADAL" clId="{849D1480-4572-45E9-B149-41BB389A9EE4}" dt="2023-02-10T15:54:32.673" v="10" actId="47"/>
        <pc:sldMkLst>
          <pc:docMk/>
          <pc:sldMk cId="2795310239" sldId="298"/>
        </pc:sldMkLst>
      </pc:sldChg>
      <pc:sldChg chg="delSp modSp mod ord">
        <pc:chgData name="Bryce Greenberg" userId="35f22195-bc5b-4701-b626-cebff0a3bda4" providerId="ADAL" clId="{849D1480-4572-45E9-B149-41BB389A9EE4}" dt="2023-02-15T21:47:27.031" v="2304" actId="207"/>
        <pc:sldMkLst>
          <pc:docMk/>
          <pc:sldMk cId="3601906559" sldId="299"/>
        </pc:sldMkLst>
        <pc:spChg chg="mod">
          <ac:chgData name="Bryce Greenberg" userId="35f22195-bc5b-4701-b626-cebff0a3bda4" providerId="ADAL" clId="{849D1480-4572-45E9-B149-41BB389A9EE4}" dt="2023-02-10T16:01:03.173" v="408" actId="20577"/>
          <ac:spMkLst>
            <pc:docMk/>
            <pc:sldMk cId="3601906559" sldId="299"/>
            <ac:spMk id="2" creationId="{F6F7A05C-4F72-9108-5C52-EEC994B3E5D2}"/>
          </ac:spMkLst>
        </pc:spChg>
        <pc:spChg chg="del">
          <ac:chgData name="Bryce Greenberg" userId="35f22195-bc5b-4701-b626-cebff0a3bda4" providerId="ADAL" clId="{849D1480-4572-45E9-B149-41BB389A9EE4}" dt="2023-02-15T21:19:05.335" v="1119" actId="21"/>
          <ac:spMkLst>
            <pc:docMk/>
            <pc:sldMk cId="3601906559" sldId="299"/>
            <ac:spMk id="4" creationId="{4E5DEDF9-13AE-2735-48D1-9775EACAA681}"/>
          </ac:spMkLst>
        </pc:spChg>
        <pc:spChg chg="del mod">
          <ac:chgData name="Bryce Greenberg" userId="35f22195-bc5b-4701-b626-cebff0a3bda4" providerId="ADAL" clId="{849D1480-4572-45E9-B149-41BB389A9EE4}" dt="2023-02-15T21:17:32.193" v="1063"/>
          <ac:spMkLst>
            <pc:docMk/>
            <pc:sldMk cId="3601906559" sldId="299"/>
            <ac:spMk id="5" creationId="{2AAA7DD9-0862-DA81-A482-7A4F8F523121}"/>
          </ac:spMkLst>
        </pc:spChg>
        <pc:spChg chg="del">
          <ac:chgData name="Bryce Greenberg" userId="35f22195-bc5b-4701-b626-cebff0a3bda4" providerId="ADAL" clId="{849D1480-4572-45E9-B149-41BB389A9EE4}" dt="2023-02-15T21:17:56.520" v="1066" actId="21"/>
          <ac:spMkLst>
            <pc:docMk/>
            <pc:sldMk cId="3601906559" sldId="299"/>
            <ac:spMk id="8" creationId="{69CC8437-3D7F-14A9-0B67-7A90DD89241D}"/>
          </ac:spMkLst>
        </pc:spChg>
        <pc:graphicFrameChg chg="mod modGraphic">
          <ac:chgData name="Bryce Greenberg" userId="35f22195-bc5b-4701-b626-cebff0a3bda4" providerId="ADAL" clId="{849D1480-4572-45E9-B149-41BB389A9EE4}" dt="2023-02-15T21:47:27.031" v="2304" actId="207"/>
          <ac:graphicFrameMkLst>
            <pc:docMk/>
            <pc:sldMk cId="3601906559" sldId="299"/>
            <ac:graphicFrameMk id="7" creationId="{2E7684CB-1008-B37C-C82E-5FC87012334B}"/>
          </ac:graphicFrameMkLst>
        </pc:graphicFrameChg>
      </pc:sldChg>
      <pc:sldChg chg="delSp modSp mod">
        <pc:chgData name="Bryce Greenberg" userId="35f22195-bc5b-4701-b626-cebff0a3bda4" providerId="ADAL" clId="{849D1480-4572-45E9-B149-41BB389A9EE4}" dt="2023-02-15T21:47:41.804" v="2306" actId="207"/>
        <pc:sldMkLst>
          <pc:docMk/>
          <pc:sldMk cId="2072163965" sldId="300"/>
        </pc:sldMkLst>
        <pc:spChg chg="mod">
          <ac:chgData name="Bryce Greenberg" userId="35f22195-bc5b-4701-b626-cebff0a3bda4" providerId="ADAL" clId="{849D1480-4572-45E9-B149-41BB389A9EE4}" dt="2023-02-10T16:07:03.932" v="791" actId="20577"/>
          <ac:spMkLst>
            <pc:docMk/>
            <pc:sldMk cId="2072163965" sldId="300"/>
            <ac:spMk id="2" creationId="{AABBB293-6C09-A3FB-A8C6-D3805EA1528A}"/>
          </ac:spMkLst>
        </pc:spChg>
        <pc:spChg chg="del">
          <ac:chgData name="Bryce Greenberg" userId="35f22195-bc5b-4701-b626-cebff0a3bda4" providerId="ADAL" clId="{849D1480-4572-45E9-B149-41BB389A9EE4}" dt="2023-02-15T21:18:03.669" v="1067" actId="21"/>
          <ac:spMkLst>
            <pc:docMk/>
            <pc:sldMk cId="2072163965" sldId="300"/>
            <ac:spMk id="5" creationId="{942C36E6-6085-8342-796F-D04E58552DB9}"/>
          </ac:spMkLst>
        </pc:spChg>
        <pc:graphicFrameChg chg="mod modGraphic">
          <ac:chgData name="Bryce Greenberg" userId="35f22195-bc5b-4701-b626-cebff0a3bda4" providerId="ADAL" clId="{849D1480-4572-45E9-B149-41BB389A9EE4}" dt="2023-02-15T21:47:41.804" v="2306" actId="207"/>
          <ac:graphicFrameMkLst>
            <pc:docMk/>
            <pc:sldMk cId="2072163965" sldId="300"/>
            <ac:graphicFrameMk id="4" creationId="{67AC9450-0827-9583-B8A9-D96052146EB5}"/>
          </ac:graphicFrameMkLst>
        </pc:graphicFrameChg>
      </pc:sldChg>
      <pc:sldChg chg="del">
        <pc:chgData name="Bryce Greenberg" userId="35f22195-bc5b-4701-b626-cebff0a3bda4" providerId="ADAL" clId="{849D1480-4572-45E9-B149-41BB389A9EE4}" dt="2023-02-10T15:52:20.521" v="6" actId="47"/>
        <pc:sldMkLst>
          <pc:docMk/>
          <pc:sldMk cId="1072809760" sldId="301"/>
        </pc:sldMkLst>
      </pc:sldChg>
      <pc:sldChg chg="modSp new mod">
        <pc:chgData name="Bryce Greenberg" userId="35f22195-bc5b-4701-b626-cebff0a3bda4" providerId="ADAL" clId="{849D1480-4572-45E9-B149-41BB389A9EE4}" dt="2023-02-15T21:10:34.918" v="851" actId="20577"/>
        <pc:sldMkLst>
          <pc:docMk/>
          <pc:sldMk cId="4097340104" sldId="301"/>
        </pc:sldMkLst>
        <pc:spChg chg="mod">
          <ac:chgData name="Bryce Greenberg" userId="35f22195-bc5b-4701-b626-cebff0a3bda4" providerId="ADAL" clId="{849D1480-4572-45E9-B149-41BB389A9EE4}" dt="2023-02-14T01:53:38.047" v="792" actId="1076"/>
          <ac:spMkLst>
            <pc:docMk/>
            <pc:sldMk cId="4097340104" sldId="301"/>
            <ac:spMk id="2" creationId="{60A373D0-C07E-3C64-5FE2-D907B8625658}"/>
          </ac:spMkLst>
        </pc:spChg>
        <pc:spChg chg="mod">
          <ac:chgData name="Bryce Greenberg" userId="35f22195-bc5b-4701-b626-cebff0a3bda4" providerId="ADAL" clId="{849D1480-4572-45E9-B149-41BB389A9EE4}" dt="2023-02-15T21:10:34.918" v="851" actId="20577"/>
          <ac:spMkLst>
            <pc:docMk/>
            <pc:sldMk cId="4097340104" sldId="301"/>
            <ac:spMk id="3" creationId="{12EB22F2-4996-6E82-D91F-384867289B11}"/>
          </ac:spMkLst>
        </pc:spChg>
        <pc:spChg chg="mod">
          <ac:chgData name="Bryce Greenberg" userId="35f22195-bc5b-4701-b626-cebff0a3bda4" providerId="ADAL" clId="{849D1480-4572-45E9-B149-41BB389A9EE4}" dt="2023-02-14T02:14:52.523" v="836" actId="1076"/>
          <ac:spMkLst>
            <pc:docMk/>
            <pc:sldMk cId="4097340104" sldId="301"/>
            <ac:spMk id="5" creationId="{B919274D-EB92-31A2-E461-5584DE21414A}"/>
          </ac:spMkLst>
        </pc:spChg>
        <pc:picChg chg="mod">
          <ac:chgData name="Bryce Greenberg" userId="35f22195-bc5b-4701-b626-cebff0a3bda4" providerId="ADAL" clId="{849D1480-4572-45E9-B149-41BB389A9EE4}" dt="2023-02-14T02:16:52.138" v="845" actId="14861"/>
          <ac:picMkLst>
            <pc:docMk/>
            <pc:sldMk cId="4097340104" sldId="301"/>
            <ac:picMk id="4" creationId="{1EA961E1-DBD5-A528-69C8-49D4B54C514A}"/>
          </ac:picMkLst>
        </pc:picChg>
        <pc:picChg chg="mod">
          <ac:chgData name="Bryce Greenberg" userId="35f22195-bc5b-4701-b626-cebff0a3bda4" providerId="ADAL" clId="{849D1480-4572-45E9-B149-41BB389A9EE4}" dt="2023-02-14T02:16:59.598" v="846" actId="14861"/>
          <ac:picMkLst>
            <pc:docMk/>
            <pc:sldMk cId="4097340104" sldId="301"/>
            <ac:picMk id="8" creationId="{76D59651-0B3F-252E-6F55-5F33333CA976}"/>
          </ac:picMkLst>
        </pc:picChg>
      </pc:sldChg>
      <pc:sldChg chg="addSp delSp modSp new mod">
        <pc:chgData name="Bryce Greenberg" userId="35f22195-bc5b-4701-b626-cebff0a3bda4" providerId="ADAL" clId="{849D1480-4572-45E9-B149-41BB389A9EE4}" dt="2023-02-15T21:35:39.772" v="2097" actId="20577"/>
        <pc:sldMkLst>
          <pc:docMk/>
          <pc:sldMk cId="1185645407" sldId="302"/>
        </pc:sldMkLst>
        <pc:spChg chg="mod">
          <ac:chgData name="Bryce Greenberg" userId="35f22195-bc5b-4701-b626-cebff0a3bda4" providerId="ADAL" clId="{849D1480-4572-45E9-B149-41BB389A9EE4}" dt="2023-02-15T21:21:19.583" v="1128" actId="1076"/>
          <ac:spMkLst>
            <pc:docMk/>
            <pc:sldMk cId="1185645407" sldId="302"/>
            <ac:spMk id="2" creationId="{D66CDFDC-3B56-2A85-BBA7-DA7B74B2EBB0}"/>
          </ac:spMkLst>
        </pc:spChg>
        <pc:spChg chg="del mod">
          <ac:chgData name="Bryce Greenberg" userId="35f22195-bc5b-4701-b626-cebff0a3bda4" providerId="ADAL" clId="{849D1480-4572-45E9-B149-41BB389A9EE4}" dt="2023-02-15T21:32:18.135" v="2039" actId="21"/>
          <ac:spMkLst>
            <pc:docMk/>
            <pc:sldMk cId="1185645407" sldId="302"/>
            <ac:spMk id="3" creationId="{4B59EC25-3693-A687-539C-727D64F47030}"/>
          </ac:spMkLst>
        </pc:spChg>
        <pc:spChg chg="add del mod">
          <ac:chgData name="Bryce Greenberg" userId="35f22195-bc5b-4701-b626-cebff0a3bda4" providerId="ADAL" clId="{849D1480-4572-45E9-B149-41BB389A9EE4}" dt="2023-02-15T21:32:29.138" v="2040" actId="21"/>
          <ac:spMkLst>
            <pc:docMk/>
            <pc:sldMk cId="1185645407" sldId="302"/>
            <ac:spMk id="7" creationId="{B4186EA3-0B35-F44E-DD47-D0165B1345DE}"/>
          </ac:spMkLst>
        </pc:spChg>
        <pc:graphicFrameChg chg="add del mod modGraphic">
          <ac:chgData name="Bryce Greenberg" userId="35f22195-bc5b-4701-b626-cebff0a3bda4" providerId="ADAL" clId="{849D1480-4572-45E9-B149-41BB389A9EE4}" dt="2023-02-15T21:28:00.964" v="1731" actId="21"/>
          <ac:graphicFrameMkLst>
            <pc:docMk/>
            <pc:sldMk cId="1185645407" sldId="302"/>
            <ac:graphicFrameMk id="4" creationId="{390438F2-4EF9-208E-D2C8-51415ACEA799}"/>
          </ac:graphicFrameMkLst>
        </pc:graphicFrameChg>
        <pc:graphicFrameChg chg="add mod modGraphic">
          <ac:chgData name="Bryce Greenberg" userId="35f22195-bc5b-4701-b626-cebff0a3bda4" providerId="ADAL" clId="{849D1480-4572-45E9-B149-41BB389A9EE4}" dt="2023-02-15T21:35:39.772" v="2097" actId="20577"/>
          <ac:graphicFrameMkLst>
            <pc:docMk/>
            <pc:sldMk cId="1185645407" sldId="302"/>
            <ac:graphicFrameMk id="5" creationId="{61CC3056-63D7-46B4-375B-54703A0E3C6F}"/>
          </ac:graphicFrameMkLst>
        </pc:graphicFrameChg>
      </pc:sldChg>
      <pc:sldChg chg="delSp modSp new mod">
        <pc:chgData name="Bryce Greenberg" userId="35f22195-bc5b-4701-b626-cebff0a3bda4" providerId="ADAL" clId="{849D1480-4572-45E9-B149-41BB389A9EE4}" dt="2023-02-15T21:40:17.875" v="2287" actId="14100"/>
        <pc:sldMkLst>
          <pc:docMk/>
          <pc:sldMk cId="2196198870" sldId="303"/>
        </pc:sldMkLst>
        <pc:spChg chg="mod">
          <ac:chgData name="Bryce Greenberg" userId="35f22195-bc5b-4701-b626-cebff0a3bda4" providerId="ADAL" clId="{849D1480-4572-45E9-B149-41BB389A9EE4}" dt="2023-02-15T21:40:17.875" v="2287" actId="14100"/>
          <ac:spMkLst>
            <pc:docMk/>
            <pc:sldMk cId="2196198870" sldId="303"/>
            <ac:spMk id="2" creationId="{FA24544A-5601-545A-DCB3-6DF68852BA65}"/>
          </ac:spMkLst>
        </pc:spChg>
        <pc:spChg chg="del mod">
          <ac:chgData name="Bryce Greenberg" userId="35f22195-bc5b-4701-b626-cebff0a3bda4" providerId="ADAL" clId="{849D1480-4572-45E9-B149-41BB389A9EE4}" dt="2023-02-15T21:39:12.884" v="2171" actId="21"/>
          <ac:spMkLst>
            <pc:docMk/>
            <pc:sldMk cId="2196198870" sldId="303"/>
            <ac:spMk id="3" creationId="{FED9D2E9-7DF5-8C83-B1AD-872BC97E123E}"/>
          </ac:spMkLst>
        </pc:spChg>
      </pc:sldChg>
    </pc:docChg>
  </pc:docChgLst>
  <pc:docChgLst>
    <pc:chgData name="Wyatt Michael Watson" userId="S::wmw47@nau.edu::7d4ebdf7-9904-4cc3-927d-221c9f471ec8" providerId="AD" clId="Web-{C72DD51B-47C3-4BF9-BD6E-D787AE5F68C1}"/>
    <pc:docChg chg="modSld">
      <pc:chgData name="Wyatt Michael Watson" userId="S::wmw47@nau.edu::7d4ebdf7-9904-4cc3-927d-221c9f471ec8" providerId="AD" clId="Web-{C72DD51B-47C3-4BF9-BD6E-D787AE5F68C1}" dt="2022-09-21T00:18:11.366" v="54" actId="14100"/>
      <pc:docMkLst>
        <pc:docMk/>
      </pc:docMkLst>
      <pc:sldChg chg="addSp modSp">
        <pc:chgData name="Wyatt Michael Watson" userId="S::wmw47@nau.edu::7d4ebdf7-9904-4cc3-927d-221c9f471ec8" providerId="AD" clId="Web-{C72DD51B-47C3-4BF9-BD6E-D787AE5F68C1}" dt="2022-09-21T00:18:11.366" v="54" actId="14100"/>
        <pc:sldMkLst>
          <pc:docMk/>
          <pc:sldMk cId="365568475" sldId="261"/>
        </pc:sldMkLst>
        <pc:spChg chg="add mod">
          <ac:chgData name="Wyatt Michael Watson" userId="S::wmw47@nau.edu::7d4ebdf7-9904-4cc3-927d-221c9f471ec8" providerId="AD" clId="Web-{C72DD51B-47C3-4BF9-BD6E-D787AE5F68C1}" dt="2022-09-21T00:18:11.366" v="54" actId="14100"/>
          <ac:spMkLst>
            <pc:docMk/>
            <pc:sldMk cId="365568475" sldId="261"/>
            <ac:spMk id="3" creationId="{28BE73AC-C5BF-8787-01DC-873CD9928447}"/>
          </ac:spMkLst>
        </pc:spChg>
      </pc:sldChg>
      <pc:sldChg chg="addSp delSp modSp">
        <pc:chgData name="Wyatt Michael Watson" userId="S::wmw47@nau.edu::7d4ebdf7-9904-4cc3-927d-221c9f471ec8" providerId="AD" clId="Web-{C72DD51B-47C3-4BF9-BD6E-D787AE5F68C1}" dt="2022-09-21T00:01:52.955" v="22" actId="1076"/>
        <pc:sldMkLst>
          <pc:docMk/>
          <pc:sldMk cId="288071765" sldId="263"/>
        </pc:sldMkLst>
        <pc:spChg chg="add del mod">
          <ac:chgData name="Wyatt Michael Watson" userId="S::wmw47@nau.edu::7d4ebdf7-9904-4cc3-927d-221c9f471ec8" providerId="AD" clId="Web-{C72DD51B-47C3-4BF9-BD6E-D787AE5F68C1}" dt="2022-09-21T00:00:12.904" v="4"/>
          <ac:spMkLst>
            <pc:docMk/>
            <pc:sldMk cId="288071765" sldId="263"/>
            <ac:spMk id="3" creationId="{3AAABDA0-068F-218A-25A2-10C4B7063C9A}"/>
          </ac:spMkLst>
        </pc:spChg>
        <pc:spChg chg="mod">
          <ac:chgData name="Wyatt Michael Watson" userId="S::wmw47@nau.edu::7d4ebdf7-9904-4cc3-927d-221c9f471ec8" providerId="AD" clId="Web-{C72DD51B-47C3-4BF9-BD6E-D787AE5F68C1}" dt="2022-09-21T00:00:47.906" v="11" actId="1076"/>
          <ac:spMkLst>
            <pc:docMk/>
            <pc:sldMk cId="288071765" sldId="263"/>
            <ac:spMk id="5" creationId="{1D2E2AD1-5F92-9C04-79EC-762F9DF52E04}"/>
          </ac:spMkLst>
        </pc:spChg>
        <pc:spChg chg="add mod">
          <ac:chgData name="Wyatt Michael Watson" userId="S::wmw47@nau.edu::7d4ebdf7-9904-4cc3-927d-221c9f471ec8" providerId="AD" clId="Web-{C72DD51B-47C3-4BF9-BD6E-D787AE5F68C1}" dt="2022-09-21T00:01:52.955" v="22" actId="1076"/>
          <ac:spMkLst>
            <pc:docMk/>
            <pc:sldMk cId="288071765" sldId="263"/>
            <ac:spMk id="8" creationId="{86CD78D7-F9FB-56B1-7327-7F35E141FF02}"/>
          </ac:spMkLst>
        </pc:spChg>
        <pc:picChg chg="add mod">
          <ac:chgData name="Wyatt Michael Watson" userId="S::wmw47@nau.edu::7d4ebdf7-9904-4cc3-927d-221c9f471ec8" providerId="AD" clId="Web-{C72DD51B-47C3-4BF9-BD6E-D787AE5F68C1}" dt="2022-09-21T00:01:50.205" v="21" actId="1076"/>
          <ac:picMkLst>
            <pc:docMk/>
            <pc:sldMk cId="288071765" sldId="263"/>
            <ac:picMk id="6" creationId="{0E055139-7161-47A2-F4EE-79CA09183588}"/>
          </ac:picMkLst>
        </pc:picChg>
        <pc:picChg chg="mod">
          <ac:chgData name="Wyatt Michael Watson" userId="S::wmw47@nau.edu::7d4ebdf7-9904-4cc3-927d-221c9f471ec8" providerId="AD" clId="Web-{C72DD51B-47C3-4BF9-BD6E-D787AE5F68C1}" dt="2022-09-21T00:00:39.437" v="8" actId="1076"/>
          <ac:picMkLst>
            <pc:docMk/>
            <pc:sldMk cId="288071765" sldId="263"/>
            <ac:picMk id="13" creationId="{8DD9B5C0-E618-9EE5-9048-9704DC4E770D}"/>
          </ac:picMkLst>
        </pc:picChg>
      </pc:sldChg>
    </pc:docChg>
  </pc:docChgLst>
  <pc:docChgLst>
    <pc:chgData name="Paul Wayne Howell" userId="S::pwh45@nau.edu::73aa1722-a551-45ae-8bc1-e5c41fb0b78c" providerId="AD" clId="Web-{6FB89B89-5BCB-4529-8F17-E362B38F7DE8}"/>
    <pc:docChg chg="modSld">
      <pc:chgData name="Paul Wayne Howell" userId="S::pwh45@nau.edu::73aa1722-a551-45ae-8bc1-e5c41fb0b78c" providerId="AD" clId="Web-{6FB89B89-5BCB-4529-8F17-E362B38F7DE8}" dt="2023-03-09T23:32:18.502" v="9" actId="14100"/>
      <pc:docMkLst>
        <pc:docMk/>
      </pc:docMkLst>
      <pc:sldChg chg="modSp">
        <pc:chgData name="Paul Wayne Howell" userId="S::pwh45@nau.edu::73aa1722-a551-45ae-8bc1-e5c41fb0b78c" providerId="AD" clId="Web-{6FB89B89-5BCB-4529-8F17-E362B38F7DE8}" dt="2023-03-09T23:30:56.671" v="8"/>
        <pc:sldMkLst>
          <pc:docMk/>
          <pc:sldMk cId="1185645407" sldId="302"/>
        </pc:sldMkLst>
        <pc:graphicFrameChg chg="mod modGraphic">
          <ac:chgData name="Paul Wayne Howell" userId="S::pwh45@nau.edu::73aa1722-a551-45ae-8bc1-e5c41fb0b78c" providerId="AD" clId="Web-{6FB89B89-5BCB-4529-8F17-E362B38F7DE8}" dt="2023-03-09T23:30:56.671" v="8"/>
          <ac:graphicFrameMkLst>
            <pc:docMk/>
            <pc:sldMk cId="1185645407" sldId="302"/>
            <ac:graphicFrameMk id="5" creationId="{61CC3056-63D7-46B4-375B-54703A0E3C6F}"/>
          </ac:graphicFrameMkLst>
        </pc:graphicFrameChg>
      </pc:sldChg>
      <pc:sldChg chg="modSp">
        <pc:chgData name="Paul Wayne Howell" userId="S::pwh45@nau.edu::73aa1722-a551-45ae-8bc1-e5c41fb0b78c" providerId="AD" clId="Web-{6FB89B89-5BCB-4529-8F17-E362B38F7DE8}" dt="2023-03-09T23:32:18.502" v="9" actId="14100"/>
        <pc:sldMkLst>
          <pc:docMk/>
          <pc:sldMk cId="2196198870" sldId="303"/>
        </pc:sldMkLst>
        <pc:picChg chg="mod">
          <ac:chgData name="Paul Wayne Howell" userId="S::pwh45@nau.edu::73aa1722-a551-45ae-8bc1-e5c41fb0b78c" providerId="AD" clId="Web-{6FB89B89-5BCB-4529-8F17-E362B38F7DE8}" dt="2023-03-09T23:32:18.502" v="9" actId="14100"/>
          <ac:picMkLst>
            <pc:docMk/>
            <pc:sldMk cId="2196198870" sldId="303"/>
            <ac:picMk id="3" creationId="{013B1433-4294-18BC-B0B2-BC2A1EA82EC3}"/>
          </ac:picMkLst>
        </pc:picChg>
      </pc:sldChg>
    </pc:docChg>
  </pc:docChgLst>
  <pc:docChgLst>
    <pc:chgData name="Wyatt Michael Watson" userId="S::wmw47@nau.edu::7d4ebdf7-9904-4cc3-927d-221c9f471ec8" providerId="AD" clId="Web-{2D418E8A-476D-4FD8-852C-9AA1DDB3584A}"/>
    <pc:docChg chg="modSld">
      <pc:chgData name="Wyatt Michael Watson" userId="S::wmw47@nau.edu::7d4ebdf7-9904-4cc3-927d-221c9f471ec8" providerId="AD" clId="Web-{2D418E8A-476D-4FD8-852C-9AA1DDB3584A}" dt="2023-02-17T00:09:28.889" v="16" actId="20577"/>
      <pc:docMkLst>
        <pc:docMk/>
      </pc:docMkLst>
      <pc:sldChg chg="modSp">
        <pc:chgData name="Wyatt Michael Watson" userId="S::wmw47@nau.edu::7d4ebdf7-9904-4cc3-927d-221c9f471ec8" providerId="AD" clId="Web-{2D418E8A-476D-4FD8-852C-9AA1DDB3584A}" dt="2023-02-17T00:09:28.889" v="16" actId="20577"/>
        <pc:sldMkLst>
          <pc:docMk/>
          <pc:sldMk cId="2072163965" sldId="300"/>
        </pc:sldMkLst>
        <pc:spChg chg="mod">
          <ac:chgData name="Wyatt Michael Watson" userId="S::wmw47@nau.edu::7d4ebdf7-9904-4cc3-927d-221c9f471ec8" providerId="AD" clId="Web-{2D418E8A-476D-4FD8-852C-9AA1DDB3584A}" dt="2023-02-17T00:09:28.889" v="16" actId="20577"/>
          <ac:spMkLst>
            <pc:docMk/>
            <pc:sldMk cId="2072163965" sldId="300"/>
            <ac:spMk id="2" creationId="{AABBB293-6C09-A3FB-A8C6-D3805EA1528A}"/>
          </ac:spMkLst>
        </pc:spChg>
      </pc:sldChg>
      <pc:sldChg chg="addSp delSp modSp">
        <pc:chgData name="Wyatt Michael Watson" userId="S::wmw47@nau.edu::7d4ebdf7-9904-4cc3-927d-221c9f471ec8" providerId="AD" clId="Web-{2D418E8A-476D-4FD8-852C-9AA1DDB3584A}" dt="2023-02-17T00:09:13.716" v="14" actId="1076"/>
        <pc:sldMkLst>
          <pc:docMk/>
          <pc:sldMk cId="4267541185" sldId="304"/>
        </pc:sldMkLst>
        <pc:spChg chg="mod">
          <ac:chgData name="Wyatt Michael Watson" userId="S::wmw47@nau.edu::7d4ebdf7-9904-4cc3-927d-221c9f471ec8" providerId="AD" clId="Web-{2D418E8A-476D-4FD8-852C-9AA1DDB3584A}" dt="2023-02-17T00:09:07.560" v="11" actId="1076"/>
          <ac:spMkLst>
            <pc:docMk/>
            <pc:sldMk cId="4267541185" sldId="304"/>
            <ac:spMk id="2" creationId="{EB722CCA-26B2-B31A-B5A8-9B1D4EF545F3}"/>
          </ac:spMkLst>
        </pc:spChg>
        <pc:spChg chg="del">
          <ac:chgData name="Wyatt Michael Watson" userId="S::wmw47@nau.edu::7d4ebdf7-9904-4cc3-927d-221c9f471ec8" providerId="AD" clId="Web-{2D418E8A-476D-4FD8-852C-9AA1DDB3584A}" dt="2023-02-17T00:09:02.247" v="9"/>
          <ac:spMkLst>
            <pc:docMk/>
            <pc:sldMk cId="4267541185" sldId="304"/>
            <ac:spMk id="3" creationId="{C8C94613-82E7-5B28-260F-1BEF526FBA27}"/>
          </ac:spMkLst>
        </pc:spChg>
        <pc:picChg chg="add mod ord">
          <ac:chgData name="Wyatt Michael Watson" userId="S::wmw47@nau.edu::7d4ebdf7-9904-4cc3-927d-221c9f471ec8" providerId="AD" clId="Web-{2D418E8A-476D-4FD8-852C-9AA1DDB3584A}" dt="2023-02-17T00:09:13.716" v="14" actId="1076"/>
          <ac:picMkLst>
            <pc:docMk/>
            <pc:sldMk cId="4267541185" sldId="304"/>
            <ac:picMk id="4" creationId="{4524EF5F-0452-7F46-88C8-C21F14D2F23F}"/>
          </ac:picMkLst>
        </pc:picChg>
      </pc:sldChg>
    </pc:docChg>
  </pc:docChgLst>
  <pc:docChgLst>
    <pc:chgData name="Wyatt Michael Watson" userId="S::wmw47@nau.edu::7d4ebdf7-9904-4cc3-927d-221c9f471ec8" providerId="AD" clId="Web-{6FB2E832-95A2-4740-B265-70087ECF79F9}"/>
    <pc:docChg chg="modSld">
      <pc:chgData name="Wyatt Michael Watson" userId="S::wmw47@nau.edu::7d4ebdf7-9904-4cc3-927d-221c9f471ec8" providerId="AD" clId="Web-{6FB2E832-95A2-4740-B265-70087ECF79F9}" dt="2023-02-17T00:42:02.529" v="3" actId="14100"/>
      <pc:docMkLst>
        <pc:docMk/>
      </pc:docMkLst>
      <pc:sldChg chg="modSp">
        <pc:chgData name="Wyatt Michael Watson" userId="S::wmw47@nau.edu::7d4ebdf7-9904-4cc3-927d-221c9f471ec8" providerId="AD" clId="Web-{6FB2E832-95A2-4740-B265-70087ECF79F9}" dt="2023-02-17T00:42:02.529" v="3" actId="14100"/>
        <pc:sldMkLst>
          <pc:docMk/>
          <pc:sldMk cId="4267541185" sldId="305"/>
        </pc:sldMkLst>
        <pc:spChg chg="mod">
          <ac:chgData name="Wyatt Michael Watson" userId="S::wmw47@nau.edu::7d4ebdf7-9904-4cc3-927d-221c9f471ec8" providerId="AD" clId="Web-{6FB2E832-95A2-4740-B265-70087ECF79F9}" dt="2023-02-17T00:41:59.201" v="2" actId="1076"/>
          <ac:spMkLst>
            <pc:docMk/>
            <pc:sldMk cId="4267541185" sldId="305"/>
            <ac:spMk id="2" creationId="{EB722CCA-26B2-B31A-B5A8-9B1D4EF545F3}"/>
          </ac:spMkLst>
        </pc:spChg>
        <pc:picChg chg="mod">
          <ac:chgData name="Wyatt Michael Watson" userId="S::wmw47@nau.edu::7d4ebdf7-9904-4cc3-927d-221c9f471ec8" providerId="AD" clId="Web-{6FB2E832-95A2-4740-B265-70087ECF79F9}" dt="2023-02-17T00:42:02.529" v="3" actId="14100"/>
          <ac:picMkLst>
            <pc:docMk/>
            <pc:sldMk cId="4267541185" sldId="305"/>
            <ac:picMk id="4" creationId="{4524EF5F-0452-7F46-88C8-C21F14D2F23F}"/>
          </ac:picMkLst>
        </pc:picChg>
      </pc:sldChg>
    </pc:docChg>
  </pc:docChgLst>
  <pc:docChgLst>
    <pc:chgData name="Wyatt Michael Watson" userId="S::wmw47@nau.edu::7d4ebdf7-9904-4cc3-927d-221c9f471ec8" providerId="AD" clId="Web-{2E0EC3A4-C691-48D8-9F1C-07ECAD289395}"/>
    <pc:docChg chg="modSld">
      <pc:chgData name="Wyatt Michael Watson" userId="S::wmw47@nau.edu::7d4ebdf7-9904-4cc3-927d-221c9f471ec8" providerId="AD" clId="Web-{2E0EC3A4-C691-48D8-9F1C-07ECAD289395}" dt="2023-03-03T21:09:50.632" v="4" actId="1076"/>
      <pc:docMkLst>
        <pc:docMk/>
      </pc:docMkLst>
      <pc:sldChg chg="addSp modSp">
        <pc:chgData name="Wyatt Michael Watson" userId="S::wmw47@nau.edu::7d4ebdf7-9904-4cc3-927d-221c9f471ec8" providerId="AD" clId="Web-{2E0EC3A4-C691-48D8-9F1C-07ECAD289395}" dt="2023-03-03T21:09:50.632" v="4" actId="1076"/>
        <pc:sldMkLst>
          <pc:docMk/>
          <pc:sldMk cId="4097340104" sldId="301"/>
        </pc:sldMkLst>
        <pc:picChg chg="add mod">
          <ac:chgData name="Wyatt Michael Watson" userId="S::wmw47@nau.edu::7d4ebdf7-9904-4cc3-927d-221c9f471ec8" providerId="AD" clId="Web-{2E0EC3A4-C691-48D8-9F1C-07ECAD289395}" dt="2023-03-03T21:09:20.459" v="1" actId="14100"/>
          <ac:picMkLst>
            <pc:docMk/>
            <pc:sldMk cId="4097340104" sldId="301"/>
            <ac:picMk id="4" creationId="{7933D6C1-D08E-D8C4-BB2E-07DA42F17FDB}"/>
          </ac:picMkLst>
        </pc:picChg>
        <pc:picChg chg="add mod">
          <ac:chgData name="Wyatt Michael Watson" userId="S::wmw47@nau.edu::7d4ebdf7-9904-4cc3-927d-221c9f471ec8" providerId="AD" clId="Web-{2E0EC3A4-C691-48D8-9F1C-07ECAD289395}" dt="2023-03-03T21:09:50.632" v="4" actId="1076"/>
          <ac:picMkLst>
            <pc:docMk/>
            <pc:sldMk cId="4097340104" sldId="301"/>
            <ac:picMk id="9" creationId="{1FDF9182-B677-D699-75E1-4E4F945F31C4}"/>
          </ac:picMkLst>
        </pc:picChg>
      </pc:sldChg>
    </pc:docChg>
  </pc:docChgLst>
  <pc:docChgLst>
    <pc:chgData name="Wyatt Michael Watson" userId="S::wmw47@nau.edu::7d4ebdf7-9904-4cc3-927d-221c9f471ec8" providerId="AD" clId="Web-{24D17BE0-E73A-44F1-AA93-B873CE3AB537}"/>
    <pc:docChg chg="modSld">
      <pc:chgData name="Wyatt Michael Watson" userId="S::wmw47@nau.edu::7d4ebdf7-9904-4cc3-927d-221c9f471ec8" providerId="AD" clId="Web-{24D17BE0-E73A-44F1-AA93-B873CE3AB537}" dt="2022-09-18T23:42:43.511" v="82" actId="14100"/>
      <pc:docMkLst>
        <pc:docMk/>
      </pc:docMkLst>
      <pc:sldChg chg="modSp">
        <pc:chgData name="Wyatt Michael Watson" userId="S::wmw47@nau.edu::7d4ebdf7-9904-4cc3-927d-221c9f471ec8" providerId="AD" clId="Web-{24D17BE0-E73A-44F1-AA93-B873CE3AB537}" dt="2022-09-18T23:42:43.511" v="82" actId="14100"/>
        <pc:sldMkLst>
          <pc:docMk/>
          <pc:sldMk cId="288071765" sldId="263"/>
        </pc:sldMkLst>
        <pc:picChg chg="mod">
          <ac:chgData name="Wyatt Michael Watson" userId="S::wmw47@nau.edu::7d4ebdf7-9904-4cc3-927d-221c9f471ec8" providerId="AD" clId="Web-{24D17BE0-E73A-44F1-AA93-B873CE3AB537}" dt="2022-09-18T23:42:43.511" v="82" actId="14100"/>
          <ac:picMkLst>
            <pc:docMk/>
            <pc:sldMk cId="288071765" sldId="263"/>
            <ac:picMk id="13" creationId="{8DD9B5C0-E618-9EE5-9048-9704DC4E770D}"/>
          </ac:picMkLst>
        </pc:picChg>
      </pc:sldChg>
      <pc:sldChg chg="addSp delSp modSp mod setBg">
        <pc:chgData name="Wyatt Michael Watson" userId="S::wmw47@nau.edu::7d4ebdf7-9904-4cc3-927d-221c9f471ec8" providerId="AD" clId="Web-{24D17BE0-E73A-44F1-AA93-B873CE3AB537}" dt="2022-09-18T23:41:05.458" v="81" actId="20577"/>
        <pc:sldMkLst>
          <pc:docMk/>
          <pc:sldMk cId="1293664421" sldId="267"/>
        </pc:sldMkLst>
        <pc:spChg chg="mod">
          <ac:chgData name="Wyatt Michael Watson" userId="S::wmw47@nau.edu::7d4ebdf7-9904-4cc3-927d-221c9f471ec8" providerId="AD" clId="Web-{24D17BE0-E73A-44F1-AA93-B873CE3AB537}" dt="2022-09-18T23:30:10.563" v="3"/>
          <ac:spMkLst>
            <pc:docMk/>
            <pc:sldMk cId="1293664421" sldId="267"/>
            <ac:spMk id="2" creationId="{F3264C25-EF06-BF41-B1BC-555B4A15C269}"/>
          </ac:spMkLst>
        </pc:spChg>
        <pc:spChg chg="add del">
          <ac:chgData name="Wyatt Michael Watson" userId="S::wmw47@nau.edu::7d4ebdf7-9904-4cc3-927d-221c9f471ec8" providerId="AD" clId="Web-{24D17BE0-E73A-44F1-AA93-B873CE3AB537}" dt="2022-09-18T23:30:22.689" v="8"/>
          <ac:spMkLst>
            <pc:docMk/>
            <pc:sldMk cId="1293664421" sldId="267"/>
            <ac:spMk id="3" creationId="{EC44F529-0F01-180C-CF37-374310B8806C}"/>
          </ac:spMkLst>
        </pc:spChg>
        <pc:spChg chg="add del">
          <ac:chgData name="Wyatt Michael Watson" userId="S::wmw47@nau.edu::7d4ebdf7-9904-4cc3-927d-221c9f471ec8" providerId="AD" clId="Web-{24D17BE0-E73A-44F1-AA93-B873CE3AB537}" dt="2022-09-18T23:30:05.125" v="1"/>
          <ac:spMkLst>
            <pc:docMk/>
            <pc:sldMk cId="1293664421" sldId="267"/>
            <ac:spMk id="9" creationId="{6B0479F5-59EA-43F3-BAFC-2606376EB662}"/>
          </ac:spMkLst>
        </pc:spChg>
        <pc:spChg chg="add del">
          <ac:chgData name="Wyatt Michael Watson" userId="S::wmw47@nau.edu::7d4ebdf7-9904-4cc3-927d-221c9f471ec8" providerId="AD" clId="Web-{24D17BE0-E73A-44F1-AA93-B873CE3AB537}" dt="2022-09-18T23:30:10.563" v="3"/>
          <ac:spMkLst>
            <pc:docMk/>
            <pc:sldMk cId="1293664421" sldId="267"/>
            <ac:spMk id="11" creationId="{6B0479F5-59EA-43F3-BAFC-2606376EB662}"/>
          </ac:spMkLst>
        </pc:spChg>
        <pc:spChg chg="add del mod">
          <ac:chgData name="Wyatt Michael Watson" userId="S::wmw47@nau.edu::7d4ebdf7-9904-4cc3-927d-221c9f471ec8" providerId="AD" clId="Web-{24D17BE0-E73A-44F1-AA93-B873CE3AB537}" dt="2022-09-18T23:39:24.422" v="66"/>
          <ac:spMkLst>
            <pc:docMk/>
            <pc:sldMk cId="1293664421" sldId="267"/>
            <ac:spMk id="313" creationId="{AAEB0FE0-FB74-67E7-A658-B757634687B2}"/>
          </ac:spMkLst>
        </pc:spChg>
        <pc:spChg chg="add del mod">
          <ac:chgData name="Wyatt Michael Watson" userId="S::wmw47@nau.edu::7d4ebdf7-9904-4cc3-927d-221c9f471ec8" providerId="AD" clId="Web-{24D17BE0-E73A-44F1-AA93-B873CE3AB537}" dt="2022-09-18T23:38:04.730" v="50"/>
          <ac:spMkLst>
            <pc:docMk/>
            <pc:sldMk cId="1293664421" sldId="267"/>
            <ac:spMk id="315" creationId="{FAD9B6F9-0BE4-7A07-6371-4E2A3AD91DF0}"/>
          </ac:spMkLst>
        </pc:spChg>
        <pc:spChg chg="add del mod">
          <ac:chgData name="Wyatt Michael Watson" userId="S::wmw47@nau.edu::7d4ebdf7-9904-4cc3-927d-221c9f471ec8" providerId="AD" clId="Web-{24D17BE0-E73A-44F1-AA93-B873CE3AB537}" dt="2022-09-18T23:39:15.484" v="64"/>
          <ac:spMkLst>
            <pc:docMk/>
            <pc:sldMk cId="1293664421" sldId="267"/>
            <ac:spMk id="336" creationId="{28C1F295-305A-ED08-CDD2-1D766AD99929}"/>
          </ac:spMkLst>
        </pc:spChg>
        <pc:graphicFrameChg chg="add del">
          <ac:chgData name="Wyatt Michael Watson" userId="S::wmw47@nau.edu::7d4ebdf7-9904-4cc3-927d-221c9f471ec8" providerId="AD" clId="Web-{24D17BE0-E73A-44F1-AA93-B873CE3AB537}" dt="2022-09-18T23:30:05.125" v="1"/>
          <ac:graphicFrameMkLst>
            <pc:docMk/>
            <pc:sldMk cId="1293664421" sldId="267"/>
            <ac:graphicFrameMk id="6" creationId="{0696E1B4-4A48-D233-7222-F646D76F16E5}"/>
          </ac:graphicFrameMkLst>
        </pc:graphicFrameChg>
        <pc:graphicFrameChg chg="add del">
          <ac:chgData name="Wyatt Michael Watson" userId="S::wmw47@nau.edu::7d4ebdf7-9904-4cc3-927d-221c9f471ec8" providerId="AD" clId="Web-{24D17BE0-E73A-44F1-AA93-B873CE3AB537}" dt="2022-09-18T23:30:10.563" v="3"/>
          <ac:graphicFrameMkLst>
            <pc:docMk/>
            <pc:sldMk cId="1293664421" sldId="267"/>
            <ac:graphicFrameMk id="12" creationId="{34CA6F9F-3D9F-B487-E080-CA97EC1B8438}"/>
          </ac:graphicFrameMkLst>
        </pc:graphicFrameChg>
        <pc:graphicFrameChg chg="add del">
          <ac:chgData name="Wyatt Michael Watson" userId="S::wmw47@nau.edu::7d4ebdf7-9904-4cc3-927d-221c9f471ec8" providerId="AD" clId="Web-{24D17BE0-E73A-44F1-AA93-B873CE3AB537}" dt="2022-09-18T23:30:14.235" v="5"/>
          <ac:graphicFrameMkLst>
            <pc:docMk/>
            <pc:sldMk cId="1293664421" sldId="267"/>
            <ac:graphicFrameMk id="14" creationId="{4C1C189E-CE00-D1BB-B543-D94460C0630B}"/>
          </ac:graphicFrameMkLst>
        </pc:graphicFrameChg>
        <pc:graphicFrameChg chg="add del">
          <ac:chgData name="Wyatt Michael Watson" userId="S::wmw47@nau.edu::7d4ebdf7-9904-4cc3-927d-221c9f471ec8" providerId="AD" clId="Web-{24D17BE0-E73A-44F1-AA93-B873CE3AB537}" dt="2022-09-18T23:30:22.673" v="7"/>
          <ac:graphicFrameMkLst>
            <pc:docMk/>
            <pc:sldMk cId="1293664421" sldId="267"/>
            <ac:graphicFrameMk id="16" creationId="{ACECF1D2-F296-BEFA-E6A3-473F5826AB23}"/>
          </ac:graphicFrameMkLst>
        </pc:graphicFrameChg>
        <pc:graphicFrameChg chg="add del modGraphic">
          <ac:chgData name="Wyatt Michael Watson" userId="S::wmw47@nau.edu::7d4ebdf7-9904-4cc3-927d-221c9f471ec8" providerId="AD" clId="Web-{24D17BE0-E73A-44F1-AA93-B873CE3AB537}" dt="2022-09-18T23:35:45.379" v="34"/>
          <ac:graphicFrameMkLst>
            <pc:docMk/>
            <pc:sldMk cId="1293664421" sldId="267"/>
            <ac:graphicFrameMk id="18" creationId="{A5C85876-05C9-3A52-7CF0-42214F0E7123}"/>
          </ac:graphicFrameMkLst>
        </pc:graphicFrameChg>
        <pc:graphicFrameChg chg="add del">
          <ac:chgData name="Wyatt Michael Watson" userId="S::wmw47@nau.edu::7d4ebdf7-9904-4cc3-927d-221c9f471ec8" providerId="AD" clId="Web-{24D17BE0-E73A-44F1-AA93-B873CE3AB537}" dt="2022-09-18T23:38:39.810" v="53"/>
          <ac:graphicFrameMkLst>
            <pc:docMk/>
            <pc:sldMk cId="1293664421" sldId="267"/>
            <ac:graphicFrameMk id="316" creationId="{D80DE538-87A6-CC4D-21F2-D6431B49FC92}"/>
          </ac:graphicFrameMkLst>
        </pc:graphicFrameChg>
        <pc:graphicFrameChg chg="add modGraphic">
          <ac:chgData name="Wyatt Michael Watson" userId="S::wmw47@nau.edu::7d4ebdf7-9904-4cc3-927d-221c9f471ec8" providerId="AD" clId="Web-{24D17BE0-E73A-44F1-AA93-B873CE3AB537}" dt="2022-09-18T23:41:05.458" v="81" actId="20577"/>
          <ac:graphicFrameMkLst>
            <pc:docMk/>
            <pc:sldMk cId="1293664421" sldId="267"/>
            <ac:graphicFrameMk id="317" creationId="{E4BF4EA6-85B8-C173-CB0E-2FF985CA6B06}"/>
          </ac:graphicFrameMkLst>
        </pc:graphicFrameChg>
        <pc:picChg chg="add del mod">
          <ac:chgData name="Wyatt Michael Watson" userId="S::wmw47@nau.edu::7d4ebdf7-9904-4cc3-927d-221c9f471ec8" providerId="AD" clId="Web-{24D17BE0-E73A-44F1-AA93-B873CE3AB537}" dt="2022-09-18T23:38:04.730" v="51"/>
          <ac:picMkLst>
            <pc:docMk/>
            <pc:sldMk cId="1293664421" sldId="267"/>
            <ac:picMk id="314" creationId="{C455D561-A640-9503-70C5-6844CCA13418}"/>
          </ac:picMkLst>
        </pc:picChg>
        <pc:picChg chg="add del mod">
          <ac:chgData name="Wyatt Michael Watson" userId="S::wmw47@nau.edu::7d4ebdf7-9904-4cc3-927d-221c9f471ec8" providerId="AD" clId="Web-{24D17BE0-E73A-44F1-AA93-B873CE3AB537}" dt="2022-09-18T23:39:15.484" v="65"/>
          <ac:picMkLst>
            <pc:docMk/>
            <pc:sldMk cId="1293664421" sldId="267"/>
            <ac:picMk id="335" creationId="{03176354-2E63-564A-8CE0-2B5966F22B43}"/>
          </ac:picMkLst>
        </pc:picChg>
      </pc:sldChg>
    </pc:docChg>
  </pc:docChgLst>
  <pc:docChgLst>
    <pc:chgData name="Joshua Connor Hattaway" userId="S::jch467@nau.edu::cd8dd509-694e-450d-b3b9-fcbb32b42d5c" providerId="AD" clId="Web-{6C9DD122-A7CA-4BF4-955B-2520693301A4}"/>
    <pc:docChg chg="addSld">
      <pc:chgData name="Joshua Connor Hattaway" userId="S::jch467@nau.edu::cd8dd509-694e-450d-b3b9-fcbb32b42d5c" providerId="AD" clId="Web-{6C9DD122-A7CA-4BF4-955B-2520693301A4}" dt="2023-04-23T17:34:11.348" v="0"/>
      <pc:docMkLst>
        <pc:docMk/>
      </pc:docMkLst>
      <pc:sldChg chg="new">
        <pc:chgData name="Joshua Connor Hattaway" userId="S::jch467@nau.edu::cd8dd509-694e-450d-b3b9-fcbb32b42d5c" providerId="AD" clId="Web-{6C9DD122-A7CA-4BF4-955B-2520693301A4}" dt="2023-04-23T17:34:11.348" v="0"/>
        <pc:sldMkLst>
          <pc:docMk/>
          <pc:sldMk cId="3781499305" sldId="335"/>
        </pc:sldMkLst>
      </pc:sldChg>
    </pc:docChg>
  </pc:docChgLst>
  <pc:docChgLst>
    <pc:chgData name="Wyatt Michael Watson" userId="S::wmw47@nau.edu::7d4ebdf7-9904-4cc3-927d-221c9f471ec8" providerId="AD" clId="Web-{6C998034-788F-4490-9959-FE4BF93EB1CB}"/>
    <pc:docChg chg="modSld">
      <pc:chgData name="Wyatt Michael Watson" userId="S::wmw47@nau.edu::7d4ebdf7-9904-4cc3-927d-221c9f471ec8" providerId="AD" clId="Web-{6C998034-788F-4490-9959-FE4BF93EB1CB}" dt="2022-11-08T17:12:08.297" v="5" actId="1076"/>
      <pc:docMkLst>
        <pc:docMk/>
      </pc:docMkLst>
      <pc:sldChg chg="modSp">
        <pc:chgData name="Wyatt Michael Watson" userId="S::wmw47@nau.edu::7d4ebdf7-9904-4cc3-927d-221c9f471ec8" providerId="AD" clId="Web-{6C998034-788F-4490-9959-FE4BF93EB1CB}" dt="2022-11-08T17:12:08.297" v="5" actId="1076"/>
        <pc:sldMkLst>
          <pc:docMk/>
          <pc:sldMk cId="805852874" sldId="295"/>
        </pc:sldMkLst>
        <pc:spChg chg="mod">
          <ac:chgData name="Wyatt Michael Watson" userId="S::wmw47@nau.edu::7d4ebdf7-9904-4cc3-927d-221c9f471ec8" providerId="AD" clId="Web-{6C998034-788F-4490-9959-FE4BF93EB1CB}" dt="2022-11-08T17:12:08.297" v="5" actId="1076"/>
          <ac:spMkLst>
            <pc:docMk/>
            <pc:sldMk cId="805852874" sldId="295"/>
            <ac:spMk id="6" creationId="{CCDF186C-CFEF-68AD-85F8-039FEEBFB091}"/>
          </ac:spMkLst>
        </pc:spChg>
        <pc:picChg chg="mod ord">
          <ac:chgData name="Wyatt Michael Watson" userId="S::wmw47@nau.edu::7d4ebdf7-9904-4cc3-927d-221c9f471ec8" providerId="AD" clId="Web-{6C998034-788F-4490-9959-FE4BF93EB1CB}" dt="2022-11-08T17:11:56.078" v="4" actId="1076"/>
          <ac:picMkLst>
            <pc:docMk/>
            <pc:sldMk cId="805852874" sldId="295"/>
            <ac:picMk id="4" creationId="{C973270C-E27E-5FD6-147D-1472701CE069}"/>
          </ac:picMkLst>
        </pc:picChg>
      </pc:sldChg>
    </pc:docChg>
  </pc:docChgLst>
  <pc:docChgLst>
    <pc:chgData name="Bryce Greenberg" userId="35f22195-bc5b-4701-b626-cebff0a3bda4" providerId="ADAL" clId="{FDBEFFA5-2774-4EE9-9B29-FAEF5CABD8FE}"/>
    <pc:docChg chg="undo redo custSel addSld delSld modSld sldOrd">
      <pc:chgData name="Bryce Greenberg" userId="35f22195-bc5b-4701-b626-cebff0a3bda4" providerId="ADAL" clId="{FDBEFFA5-2774-4EE9-9B29-FAEF5CABD8FE}" dt="2023-04-23T17:57:05.489" v="2472" actId="1076"/>
      <pc:docMkLst>
        <pc:docMk/>
      </pc:docMkLst>
      <pc:sldChg chg="addSp delSp modSp mod">
        <pc:chgData name="Bryce Greenberg" userId="35f22195-bc5b-4701-b626-cebff0a3bda4" providerId="ADAL" clId="{FDBEFFA5-2774-4EE9-9B29-FAEF5CABD8FE}" dt="2023-04-23T16:27:42.917" v="192" actId="1076"/>
        <pc:sldMkLst>
          <pc:docMk/>
          <pc:sldMk cId="4267541185" sldId="305"/>
        </pc:sldMkLst>
        <pc:spChg chg="mod">
          <ac:chgData name="Bryce Greenberg" userId="35f22195-bc5b-4701-b626-cebff0a3bda4" providerId="ADAL" clId="{FDBEFFA5-2774-4EE9-9B29-FAEF5CABD8FE}" dt="2023-04-23T16:15:34.025" v="178" actId="20577"/>
          <ac:spMkLst>
            <pc:docMk/>
            <pc:sldMk cId="4267541185" sldId="305"/>
            <ac:spMk id="4" creationId="{68AACE3E-1A4A-FA5B-8CBB-1D663555B959}"/>
          </ac:spMkLst>
        </pc:spChg>
        <pc:picChg chg="add del mod">
          <ac:chgData name="Bryce Greenberg" userId="35f22195-bc5b-4701-b626-cebff0a3bda4" providerId="ADAL" clId="{FDBEFFA5-2774-4EE9-9B29-FAEF5CABD8FE}" dt="2023-04-23T16:27:34.587" v="190" actId="1076"/>
          <ac:picMkLst>
            <pc:docMk/>
            <pc:sldMk cId="4267541185" sldId="305"/>
            <ac:picMk id="5" creationId="{3ACEBC64-4CB8-690C-742E-F727E85BCAC0}"/>
          </ac:picMkLst>
        </pc:picChg>
        <pc:picChg chg="add del mod">
          <ac:chgData name="Bryce Greenberg" userId="35f22195-bc5b-4701-b626-cebff0a3bda4" providerId="ADAL" clId="{FDBEFFA5-2774-4EE9-9B29-FAEF5CABD8FE}" dt="2023-04-23T16:27:03.274" v="185" actId="22"/>
          <ac:picMkLst>
            <pc:docMk/>
            <pc:sldMk cId="4267541185" sldId="305"/>
            <ac:picMk id="7" creationId="{D840824C-CA6A-848C-1375-FB9360464A36}"/>
          </ac:picMkLst>
        </pc:picChg>
        <pc:picChg chg="add mod">
          <ac:chgData name="Bryce Greenberg" userId="35f22195-bc5b-4701-b626-cebff0a3bda4" providerId="ADAL" clId="{FDBEFFA5-2774-4EE9-9B29-FAEF5CABD8FE}" dt="2023-04-23T16:27:42.917" v="192" actId="1076"/>
          <ac:picMkLst>
            <pc:docMk/>
            <pc:sldMk cId="4267541185" sldId="305"/>
            <ac:picMk id="9" creationId="{4EECB4BC-9992-D760-159B-9E579F1FDC03}"/>
          </ac:picMkLst>
        </pc:picChg>
      </pc:sldChg>
      <pc:sldChg chg="modSp mod">
        <pc:chgData name="Bryce Greenberg" userId="35f22195-bc5b-4701-b626-cebff0a3bda4" providerId="ADAL" clId="{FDBEFFA5-2774-4EE9-9B29-FAEF5CABD8FE}" dt="2023-04-23T16:13:46.527" v="18" actId="20577"/>
        <pc:sldMkLst>
          <pc:docMk/>
          <pc:sldMk cId="2590478613" sldId="318"/>
        </pc:sldMkLst>
        <pc:spChg chg="mod">
          <ac:chgData name="Bryce Greenberg" userId="35f22195-bc5b-4701-b626-cebff0a3bda4" providerId="ADAL" clId="{FDBEFFA5-2774-4EE9-9B29-FAEF5CABD8FE}" dt="2023-04-23T16:13:46.527" v="18" actId="20577"/>
          <ac:spMkLst>
            <pc:docMk/>
            <pc:sldMk cId="2590478613" sldId="318"/>
            <ac:spMk id="4" creationId="{05722993-F073-F43B-E512-973F01AF108E}"/>
          </ac:spMkLst>
        </pc:spChg>
      </pc:sldChg>
      <pc:sldChg chg="modSp mod">
        <pc:chgData name="Bryce Greenberg" userId="35f22195-bc5b-4701-b626-cebff0a3bda4" providerId="ADAL" clId="{FDBEFFA5-2774-4EE9-9B29-FAEF5CABD8FE}" dt="2023-04-23T16:13:53.296" v="37" actId="20577"/>
        <pc:sldMkLst>
          <pc:docMk/>
          <pc:sldMk cId="2132957527" sldId="319"/>
        </pc:sldMkLst>
        <pc:spChg chg="mod">
          <ac:chgData name="Bryce Greenberg" userId="35f22195-bc5b-4701-b626-cebff0a3bda4" providerId="ADAL" clId="{FDBEFFA5-2774-4EE9-9B29-FAEF5CABD8FE}" dt="2023-04-23T16:13:53.296" v="37" actId="20577"/>
          <ac:spMkLst>
            <pc:docMk/>
            <pc:sldMk cId="2132957527" sldId="319"/>
            <ac:spMk id="8" creationId="{91E1B141-6332-2167-3506-F1FF8988C172}"/>
          </ac:spMkLst>
        </pc:spChg>
      </pc:sldChg>
      <pc:sldChg chg="modSp mod">
        <pc:chgData name="Bryce Greenberg" userId="35f22195-bc5b-4701-b626-cebff0a3bda4" providerId="ADAL" clId="{FDBEFFA5-2774-4EE9-9B29-FAEF5CABD8FE}" dt="2023-04-23T16:13:59.297" v="52" actId="20577"/>
        <pc:sldMkLst>
          <pc:docMk/>
          <pc:sldMk cId="3161881700" sldId="320"/>
        </pc:sldMkLst>
        <pc:spChg chg="mod">
          <ac:chgData name="Bryce Greenberg" userId="35f22195-bc5b-4701-b626-cebff0a3bda4" providerId="ADAL" clId="{FDBEFFA5-2774-4EE9-9B29-FAEF5CABD8FE}" dt="2023-04-23T16:13:59.297" v="52" actId="20577"/>
          <ac:spMkLst>
            <pc:docMk/>
            <pc:sldMk cId="3161881700" sldId="320"/>
            <ac:spMk id="91" creationId="{D853A5D5-4F7B-A173-713C-1BB30D0B14C4}"/>
          </ac:spMkLst>
        </pc:spChg>
      </pc:sldChg>
      <pc:sldChg chg="modSp mod">
        <pc:chgData name="Bryce Greenberg" userId="35f22195-bc5b-4701-b626-cebff0a3bda4" providerId="ADAL" clId="{FDBEFFA5-2774-4EE9-9B29-FAEF5CABD8FE}" dt="2023-04-23T16:15:18.863" v="140" actId="20577"/>
        <pc:sldMkLst>
          <pc:docMk/>
          <pc:sldMk cId="1515931138" sldId="321"/>
        </pc:sldMkLst>
        <pc:spChg chg="mod">
          <ac:chgData name="Bryce Greenberg" userId="35f22195-bc5b-4701-b626-cebff0a3bda4" providerId="ADAL" clId="{FDBEFFA5-2774-4EE9-9B29-FAEF5CABD8FE}" dt="2023-04-23T16:15:18.863" v="140" actId="20577"/>
          <ac:spMkLst>
            <pc:docMk/>
            <pc:sldMk cId="1515931138" sldId="321"/>
            <ac:spMk id="13" creationId="{DD6FED37-C55B-24DC-C15C-C2F6A45F2941}"/>
          </ac:spMkLst>
        </pc:spChg>
      </pc:sldChg>
      <pc:sldChg chg="modSp mod">
        <pc:chgData name="Bryce Greenberg" userId="35f22195-bc5b-4701-b626-cebff0a3bda4" providerId="ADAL" clId="{FDBEFFA5-2774-4EE9-9B29-FAEF5CABD8FE}" dt="2023-04-23T16:15:24.688" v="159" actId="20577"/>
        <pc:sldMkLst>
          <pc:docMk/>
          <pc:sldMk cId="3764455459" sldId="322"/>
        </pc:sldMkLst>
        <pc:spChg chg="mod">
          <ac:chgData name="Bryce Greenberg" userId="35f22195-bc5b-4701-b626-cebff0a3bda4" providerId="ADAL" clId="{FDBEFFA5-2774-4EE9-9B29-FAEF5CABD8FE}" dt="2023-04-23T16:15:24.688" v="159" actId="20577"/>
          <ac:spMkLst>
            <pc:docMk/>
            <pc:sldMk cId="3764455459" sldId="322"/>
            <ac:spMk id="10" creationId="{31149EEA-1766-1DD5-B316-82C03A417783}"/>
          </ac:spMkLst>
        </pc:spChg>
      </pc:sldChg>
      <pc:sldChg chg="addSp delSp modSp mod">
        <pc:chgData name="Bryce Greenberg" userId="35f22195-bc5b-4701-b626-cebff0a3bda4" providerId="ADAL" clId="{FDBEFFA5-2774-4EE9-9B29-FAEF5CABD8FE}" dt="2023-04-23T16:14:33.204" v="87" actId="20577"/>
        <pc:sldMkLst>
          <pc:docMk/>
          <pc:sldMk cId="974308612" sldId="323"/>
        </pc:sldMkLst>
        <pc:spChg chg="add del mod">
          <ac:chgData name="Bryce Greenberg" userId="35f22195-bc5b-4701-b626-cebff0a3bda4" providerId="ADAL" clId="{FDBEFFA5-2774-4EE9-9B29-FAEF5CABD8FE}" dt="2023-04-23T16:14:33.204" v="87" actId="20577"/>
          <ac:spMkLst>
            <pc:docMk/>
            <pc:sldMk cId="974308612" sldId="323"/>
            <ac:spMk id="549" creationId="{2F921EC5-0B69-0233-8FEC-B47376E30593}"/>
          </ac:spMkLst>
        </pc:spChg>
      </pc:sldChg>
      <pc:sldChg chg="modSp mod">
        <pc:chgData name="Bryce Greenberg" userId="35f22195-bc5b-4701-b626-cebff0a3bda4" providerId="ADAL" clId="{FDBEFFA5-2774-4EE9-9B29-FAEF5CABD8FE}" dt="2023-04-23T16:14:05.680" v="68" actId="20577"/>
        <pc:sldMkLst>
          <pc:docMk/>
          <pc:sldMk cId="1162654415" sldId="325"/>
        </pc:sldMkLst>
        <pc:spChg chg="mod">
          <ac:chgData name="Bryce Greenberg" userId="35f22195-bc5b-4701-b626-cebff0a3bda4" providerId="ADAL" clId="{FDBEFFA5-2774-4EE9-9B29-FAEF5CABD8FE}" dt="2023-04-23T16:14:05.680" v="68" actId="20577"/>
          <ac:spMkLst>
            <pc:docMk/>
            <pc:sldMk cId="1162654415" sldId="325"/>
            <ac:spMk id="102" creationId="{2CE1B252-75FA-A2E6-9DAB-B4FCD15ADF61}"/>
          </ac:spMkLst>
        </pc:spChg>
      </pc:sldChg>
      <pc:sldChg chg="addSp modSp mod">
        <pc:chgData name="Bryce Greenberg" userId="35f22195-bc5b-4701-b626-cebff0a3bda4" providerId="ADAL" clId="{FDBEFFA5-2774-4EE9-9B29-FAEF5CABD8FE}" dt="2023-04-23T16:30:45.961" v="222" actId="255"/>
        <pc:sldMkLst>
          <pc:docMk/>
          <pc:sldMk cId="310465757" sldId="326"/>
        </pc:sldMkLst>
        <pc:spChg chg="add mod">
          <ac:chgData name="Bryce Greenberg" userId="35f22195-bc5b-4701-b626-cebff0a3bda4" providerId="ADAL" clId="{FDBEFFA5-2774-4EE9-9B29-FAEF5CABD8FE}" dt="2023-04-23T16:30:45.961" v="222" actId="255"/>
          <ac:spMkLst>
            <pc:docMk/>
            <pc:sldMk cId="310465757" sldId="326"/>
            <ac:spMk id="3" creationId="{C1588E55-EA5D-AA7D-6F4F-7F4D7703A38C}"/>
          </ac:spMkLst>
        </pc:spChg>
        <pc:spChg chg="mod">
          <ac:chgData name="Bryce Greenberg" userId="35f22195-bc5b-4701-b626-cebff0a3bda4" providerId="ADAL" clId="{FDBEFFA5-2774-4EE9-9B29-FAEF5CABD8FE}" dt="2023-04-23T16:14:53.309" v="105" actId="20577"/>
          <ac:spMkLst>
            <pc:docMk/>
            <pc:sldMk cId="310465757" sldId="326"/>
            <ac:spMk id="23" creationId="{D5538FA2-BA0B-55B5-56D5-BE83FD98D5F2}"/>
          </ac:spMkLst>
        </pc:spChg>
      </pc:sldChg>
      <pc:sldChg chg="modSp mod">
        <pc:chgData name="Bryce Greenberg" userId="35f22195-bc5b-4701-b626-cebff0a3bda4" providerId="ADAL" clId="{FDBEFFA5-2774-4EE9-9B29-FAEF5CABD8FE}" dt="2023-04-23T16:14:59.214" v="121" actId="20577"/>
        <pc:sldMkLst>
          <pc:docMk/>
          <pc:sldMk cId="3550336443" sldId="327"/>
        </pc:sldMkLst>
        <pc:spChg chg="mod">
          <ac:chgData name="Bryce Greenberg" userId="35f22195-bc5b-4701-b626-cebff0a3bda4" providerId="ADAL" clId="{FDBEFFA5-2774-4EE9-9B29-FAEF5CABD8FE}" dt="2023-04-23T16:14:59.214" v="121" actId="20577"/>
          <ac:spMkLst>
            <pc:docMk/>
            <pc:sldMk cId="3550336443" sldId="327"/>
            <ac:spMk id="4" creationId="{8A0F98F1-E3AC-4B2A-F720-9D8C77D64FFD}"/>
          </ac:spMkLst>
        </pc:spChg>
      </pc:sldChg>
      <pc:sldChg chg="addSp delSp modSp mod ord">
        <pc:chgData name="Bryce Greenberg" userId="35f22195-bc5b-4701-b626-cebff0a3bda4" providerId="ADAL" clId="{FDBEFFA5-2774-4EE9-9B29-FAEF5CABD8FE}" dt="2023-04-23T17:54:49.044" v="2469" actId="255"/>
        <pc:sldMkLst>
          <pc:docMk/>
          <pc:sldMk cId="3894925774" sldId="328"/>
        </pc:sldMkLst>
        <pc:spChg chg="del mod">
          <ac:chgData name="Bryce Greenberg" userId="35f22195-bc5b-4701-b626-cebff0a3bda4" providerId="ADAL" clId="{FDBEFFA5-2774-4EE9-9B29-FAEF5CABD8FE}" dt="2023-04-23T17:31:45.525" v="599" actId="21"/>
          <ac:spMkLst>
            <pc:docMk/>
            <pc:sldMk cId="3894925774" sldId="328"/>
            <ac:spMk id="2" creationId="{66F18BE9-7B4B-DF0C-A568-4D7A5060B21E}"/>
          </ac:spMkLst>
        </pc:spChg>
        <pc:spChg chg="del mod">
          <ac:chgData name="Bryce Greenberg" userId="35f22195-bc5b-4701-b626-cebff0a3bda4" providerId="ADAL" clId="{FDBEFFA5-2774-4EE9-9B29-FAEF5CABD8FE}" dt="2023-04-23T17:32:50.139" v="601" actId="12084"/>
          <ac:spMkLst>
            <pc:docMk/>
            <pc:sldMk cId="3894925774" sldId="328"/>
            <ac:spMk id="3" creationId="{B1D8C42E-7571-597B-6B3E-377D090CA197}"/>
          </ac:spMkLst>
        </pc:spChg>
        <pc:spChg chg="add del mod">
          <ac:chgData name="Bryce Greenberg" userId="35f22195-bc5b-4701-b626-cebff0a3bda4" providerId="ADAL" clId="{FDBEFFA5-2774-4EE9-9B29-FAEF5CABD8FE}" dt="2023-04-23T17:26:24.403" v="494" actId="47"/>
          <ac:spMkLst>
            <pc:docMk/>
            <pc:sldMk cId="3894925774" sldId="328"/>
            <ac:spMk id="4" creationId="{9D0D2A70-93CA-0795-C7E4-C4AF8414E18D}"/>
          </ac:spMkLst>
        </pc:spChg>
        <pc:spChg chg="add mod">
          <ac:chgData name="Bryce Greenberg" userId="35f22195-bc5b-4701-b626-cebff0a3bda4" providerId="ADAL" clId="{FDBEFFA5-2774-4EE9-9B29-FAEF5CABD8FE}" dt="2023-04-23T17:27:21.570" v="539" actId="20577"/>
          <ac:spMkLst>
            <pc:docMk/>
            <pc:sldMk cId="3894925774" sldId="328"/>
            <ac:spMk id="5" creationId="{402B4E8C-AFBF-AE35-136D-2AA43E2B1C31}"/>
          </ac:spMkLst>
        </pc:spChg>
        <pc:spChg chg="add del mod">
          <ac:chgData name="Bryce Greenberg" userId="35f22195-bc5b-4701-b626-cebff0a3bda4" providerId="ADAL" clId="{FDBEFFA5-2774-4EE9-9B29-FAEF5CABD8FE}" dt="2023-04-23T17:36:06.587" v="955" actId="478"/>
          <ac:spMkLst>
            <pc:docMk/>
            <pc:sldMk cId="3894925774" sldId="328"/>
            <ac:spMk id="6" creationId="{493A06EE-31D5-D9F8-2FEA-9AFFE0FF5D6E}"/>
          </ac:spMkLst>
        </pc:spChg>
        <pc:spChg chg="add del mod">
          <ac:chgData name="Bryce Greenberg" userId="35f22195-bc5b-4701-b626-cebff0a3bda4" providerId="ADAL" clId="{FDBEFFA5-2774-4EE9-9B29-FAEF5CABD8FE}" dt="2023-04-23T17:37:29.894" v="1060" actId="12084"/>
          <ac:spMkLst>
            <pc:docMk/>
            <pc:sldMk cId="3894925774" sldId="328"/>
            <ac:spMk id="8" creationId="{07861B49-F471-B834-5F03-752DC157FFC2}"/>
          </ac:spMkLst>
        </pc:spChg>
        <pc:spChg chg="add del mod">
          <ac:chgData name="Bryce Greenberg" userId="35f22195-bc5b-4701-b626-cebff0a3bda4" providerId="ADAL" clId="{FDBEFFA5-2774-4EE9-9B29-FAEF5CABD8FE}" dt="2023-04-23T17:42:39.346" v="1837" actId="478"/>
          <ac:spMkLst>
            <pc:docMk/>
            <pc:sldMk cId="3894925774" sldId="328"/>
            <ac:spMk id="9" creationId="{344E33E9-2EE8-7DAF-C486-F4E8DB5F846B}"/>
          </ac:spMkLst>
        </pc:spChg>
        <pc:spChg chg="add del mod">
          <ac:chgData name="Bryce Greenberg" userId="35f22195-bc5b-4701-b626-cebff0a3bda4" providerId="ADAL" clId="{FDBEFFA5-2774-4EE9-9B29-FAEF5CABD8FE}" dt="2023-04-23T17:42:03.421" v="1792" actId="478"/>
          <ac:spMkLst>
            <pc:docMk/>
            <pc:sldMk cId="3894925774" sldId="328"/>
            <ac:spMk id="10" creationId="{00700C49-2507-F301-A647-B95C544A0477}"/>
          </ac:spMkLst>
        </pc:spChg>
        <pc:spChg chg="add del mod">
          <ac:chgData name="Bryce Greenberg" userId="35f22195-bc5b-4701-b626-cebff0a3bda4" providerId="ADAL" clId="{FDBEFFA5-2774-4EE9-9B29-FAEF5CABD8FE}" dt="2023-04-23T17:42:48.485" v="1838" actId="12084"/>
          <ac:spMkLst>
            <pc:docMk/>
            <pc:sldMk cId="3894925774" sldId="328"/>
            <ac:spMk id="12" creationId="{2D3DB61B-B369-5FE5-27D4-54B44DAD1201}"/>
          </ac:spMkLst>
        </pc:spChg>
        <pc:spChg chg="add del mod">
          <ac:chgData name="Bryce Greenberg" userId="35f22195-bc5b-4701-b626-cebff0a3bda4" providerId="ADAL" clId="{FDBEFFA5-2774-4EE9-9B29-FAEF5CABD8FE}" dt="2023-04-23T17:42:33" v="1836" actId="21"/>
          <ac:spMkLst>
            <pc:docMk/>
            <pc:sldMk cId="3894925774" sldId="328"/>
            <ac:spMk id="13" creationId="{8E3D47EE-DE0B-33D6-A4ED-DC0F94970828}"/>
          </ac:spMkLst>
        </pc:spChg>
        <pc:spChg chg="add del mod">
          <ac:chgData name="Bryce Greenberg" userId="35f22195-bc5b-4701-b626-cebff0a3bda4" providerId="ADAL" clId="{FDBEFFA5-2774-4EE9-9B29-FAEF5CABD8FE}" dt="2023-04-23T17:45:26.175" v="1867" actId="12084"/>
          <ac:spMkLst>
            <pc:docMk/>
            <pc:sldMk cId="3894925774" sldId="328"/>
            <ac:spMk id="15" creationId="{C5658202-7067-1773-9814-12430DDBC175}"/>
          </ac:spMkLst>
        </pc:spChg>
        <pc:spChg chg="add mod">
          <ac:chgData name="Bryce Greenberg" userId="35f22195-bc5b-4701-b626-cebff0a3bda4" providerId="ADAL" clId="{FDBEFFA5-2774-4EE9-9B29-FAEF5CABD8FE}" dt="2023-04-23T17:26:48.259" v="519" actId="14100"/>
          <ac:spMkLst>
            <pc:docMk/>
            <pc:sldMk cId="3894925774" sldId="328"/>
            <ac:spMk id="16" creationId="{2FCDAF8A-69BA-C213-2284-89D7D6803555}"/>
          </ac:spMkLst>
        </pc:spChg>
        <pc:spChg chg="add del mod">
          <ac:chgData name="Bryce Greenberg" userId="35f22195-bc5b-4701-b626-cebff0a3bda4" providerId="ADAL" clId="{FDBEFFA5-2774-4EE9-9B29-FAEF5CABD8FE}" dt="2023-04-23T17:31:48.092" v="600" actId="21"/>
          <ac:spMkLst>
            <pc:docMk/>
            <pc:sldMk cId="3894925774" sldId="328"/>
            <ac:spMk id="18" creationId="{072A8072-C7A1-D395-9C08-68A5F59A26C5}"/>
          </ac:spMkLst>
        </pc:spChg>
        <pc:graphicFrameChg chg="add mod">
          <ac:chgData name="Bryce Greenberg" userId="35f22195-bc5b-4701-b626-cebff0a3bda4" providerId="ADAL" clId="{FDBEFFA5-2774-4EE9-9B29-FAEF5CABD8FE}" dt="2023-04-23T17:54:31.287" v="2468" actId="255"/>
          <ac:graphicFrameMkLst>
            <pc:docMk/>
            <pc:sldMk cId="3894925774" sldId="328"/>
            <ac:graphicFrameMk id="19" creationId="{9CAB96B2-2699-62B0-8A90-5D95E83B886B}"/>
          </ac:graphicFrameMkLst>
        </pc:graphicFrameChg>
        <pc:graphicFrameChg chg="add mod">
          <ac:chgData name="Bryce Greenberg" userId="35f22195-bc5b-4701-b626-cebff0a3bda4" providerId="ADAL" clId="{FDBEFFA5-2774-4EE9-9B29-FAEF5CABD8FE}" dt="2023-04-23T17:54:49.044" v="2469" actId="255"/>
          <ac:graphicFrameMkLst>
            <pc:docMk/>
            <pc:sldMk cId="3894925774" sldId="328"/>
            <ac:graphicFrameMk id="20" creationId="{FEA4203E-1E80-2EA8-FD1A-B4C70FD5D2BA}"/>
          </ac:graphicFrameMkLst>
        </pc:graphicFrameChg>
        <pc:graphicFrameChg chg="add mod">
          <ac:chgData name="Bryce Greenberg" userId="35f22195-bc5b-4701-b626-cebff0a3bda4" providerId="ADAL" clId="{FDBEFFA5-2774-4EE9-9B29-FAEF5CABD8FE}" dt="2023-04-23T17:54:14.385" v="2466" actId="255"/>
          <ac:graphicFrameMkLst>
            <pc:docMk/>
            <pc:sldMk cId="3894925774" sldId="328"/>
            <ac:graphicFrameMk id="21" creationId="{837802AC-A754-C8F1-BF63-8032251627BF}"/>
          </ac:graphicFrameMkLst>
        </pc:graphicFrameChg>
        <pc:graphicFrameChg chg="add del mod">
          <ac:chgData name="Bryce Greenberg" userId="35f22195-bc5b-4701-b626-cebff0a3bda4" providerId="ADAL" clId="{FDBEFFA5-2774-4EE9-9B29-FAEF5CABD8FE}" dt="2023-04-23T17:44:25.611" v="1863" actId="12084"/>
          <ac:graphicFrameMkLst>
            <pc:docMk/>
            <pc:sldMk cId="3894925774" sldId="328"/>
            <ac:graphicFrameMk id="22" creationId="{265C6C04-F61E-2918-4926-7A6E8BA73A59}"/>
          </ac:graphicFrameMkLst>
        </pc:graphicFrameChg>
        <pc:graphicFrameChg chg="add mod">
          <ac:chgData name="Bryce Greenberg" userId="35f22195-bc5b-4701-b626-cebff0a3bda4" providerId="ADAL" clId="{FDBEFFA5-2774-4EE9-9B29-FAEF5CABD8FE}" dt="2023-04-23T17:53:55.769" v="2463" actId="1076"/>
          <ac:graphicFrameMkLst>
            <pc:docMk/>
            <pc:sldMk cId="3894925774" sldId="328"/>
            <ac:graphicFrameMk id="23" creationId="{8A975A71-1A7D-25DB-28E2-E5FD07BD4715}"/>
          </ac:graphicFrameMkLst>
        </pc:graphicFrameChg>
      </pc:sldChg>
      <pc:sldChg chg="addSp delSp modSp del mod ord">
        <pc:chgData name="Bryce Greenberg" userId="35f22195-bc5b-4701-b626-cebff0a3bda4" providerId="ADAL" clId="{FDBEFFA5-2774-4EE9-9B29-FAEF5CABD8FE}" dt="2023-04-23T17:23:25.037" v="452" actId="2696"/>
        <pc:sldMkLst>
          <pc:docMk/>
          <pc:sldMk cId="1875355502" sldId="329"/>
        </pc:sldMkLst>
        <pc:spChg chg="del">
          <ac:chgData name="Bryce Greenberg" userId="35f22195-bc5b-4701-b626-cebff0a3bda4" providerId="ADAL" clId="{FDBEFFA5-2774-4EE9-9B29-FAEF5CABD8FE}" dt="2023-04-23T17:22:23.300" v="440" actId="21"/>
          <ac:spMkLst>
            <pc:docMk/>
            <pc:sldMk cId="1875355502" sldId="329"/>
            <ac:spMk id="2" creationId="{95BF0993-D42E-F3A4-9078-02CCF6874CAB}"/>
          </ac:spMkLst>
        </pc:spChg>
        <pc:spChg chg="mod">
          <ac:chgData name="Bryce Greenberg" userId="35f22195-bc5b-4701-b626-cebff0a3bda4" providerId="ADAL" clId="{FDBEFFA5-2774-4EE9-9B29-FAEF5CABD8FE}" dt="2023-04-23T17:22:50.264" v="445" actId="21"/>
          <ac:spMkLst>
            <pc:docMk/>
            <pc:sldMk cId="1875355502" sldId="329"/>
            <ac:spMk id="3" creationId="{A13E557D-57E6-134F-F49A-A192F77F1024}"/>
          </ac:spMkLst>
        </pc:spChg>
        <pc:spChg chg="add mod">
          <ac:chgData name="Bryce Greenberg" userId="35f22195-bc5b-4701-b626-cebff0a3bda4" providerId="ADAL" clId="{FDBEFFA5-2774-4EE9-9B29-FAEF5CABD8FE}" dt="2023-04-23T16:14:45.722" v="89"/>
          <ac:spMkLst>
            <pc:docMk/>
            <pc:sldMk cId="1875355502" sldId="329"/>
            <ac:spMk id="4" creationId="{2677F488-33D1-5075-197A-AD583F5C8EB3}"/>
          </ac:spMkLst>
        </pc:spChg>
        <pc:spChg chg="add del mod">
          <ac:chgData name="Bryce Greenberg" userId="35f22195-bc5b-4701-b626-cebff0a3bda4" providerId="ADAL" clId="{FDBEFFA5-2774-4EE9-9B29-FAEF5CABD8FE}" dt="2023-04-23T17:23:13.189" v="449" actId="21"/>
          <ac:spMkLst>
            <pc:docMk/>
            <pc:sldMk cId="1875355502" sldId="329"/>
            <ac:spMk id="5" creationId="{1B6271D0-AA42-EFF3-BEA1-5FC25847DE56}"/>
          </ac:spMkLst>
        </pc:spChg>
        <pc:spChg chg="add del mod">
          <ac:chgData name="Bryce Greenberg" userId="35f22195-bc5b-4701-b626-cebff0a3bda4" providerId="ADAL" clId="{FDBEFFA5-2774-4EE9-9B29-FAEF5CABD8FE}" dt="2023-04-23T17:22:44.269" v="444" actId="478"/>
          <ac:spMkLst>
            <pc:docMk/>
            <pc:sldMk cId="1875355502" sldId="329"/>
            <ac:spMk id="7" creationId="{1AAF268C-E5D1-4595-8854-FE5F6EB85F5D}"/>
          </ac:spMkLst>
        </pc:spChg>
      </pc:sldChg>
      <pc:sldChg chg="addSp delSp modSp del mod">
        <pc:chgData name="Bryce Greenberg" userId="35f22195-bc5b-4701-b626-cebff0a3bda4" providerId="ADAL" clId="{FDBEFFA5-2774-4EE9-9B29-FAEF5CABD8FE}" dt="2023-04-23T17:24:41.581" v="462" actId="47"/>
        <pc:sldMkLst>
          <pc:docMk/>
          <pc:sldMk cId="1845137720" sldId="330"/>
        </pc:sldMkLst>
        <pc:spChg chg="del">
          <ac:chgData name="Bryce Greenberg" userId="35f22195-bc5b-4701-b626-cebff0a3bda4" providerId="ADAL" clId="{FDBEFFA5-2774-4EE9-9B29-FAEF5CABD8FE}" dt="2023-04-23T17:23:33.110" v="453" actId="21"/>
          <ac:spMkLst>
            <pc:docMk/>
            <pc:sldMk cId="1845137720" sldId="330"/>
            <ac:spMk id="2" creationId="{86E3FE4E-B289-1874-3BEC-6B542A9A90AD}"/>
          </ac:spMkLst>
        </pc:spChg>
        <pc:spChg chg="mod">
          <ac:chgData name="Bryce Greenberg" userId="35f22195-bc5b-4701-b626-cebff0a3bda4" providerId="ADAL" clId="{FDBEFFA5-2774-4EE9-9B29-FAEF5CABD8FE}" dt="2023-04-23T17:24:22.381" v="457" actId="21"/>
          <ac:spMkLst>
            <pc:docMk/>
            <pc:sldMk cId="1845137720" sldId="330"/>
            <ac:spMk id="3" creationId="{2659C488-E9B1-6B61-D1BA-9D477A012E16}"/>
          </ac:spMkLst>
        </pc:spChg>
        <pc:spChg chg="add mod">
          <ac:chgData name="Bryce Greenberg" userId="35f22195-bc5b-4701-b626-cebff0a3bda4" providerId="ADAL" clId="{FDBEFFA5-2774-4EE9-9B29-FAEF5CABD8FE}" dt="2023-04-23T16:15:05.148" v="122"/>
          <ac:spMkLst>
            <pc:docMk/>
            <pc:sldMk cId="1845137720" sldId="330"/>
            <ac:spMk id="4" creationId="{CC55B3BF-83D7-F40B-2016-857CE2A3CC56}"/>
          </ac:spMkLst>
        </pc:spChg>
        <pc:spChg chg="add mod">
          <ac:chgData name="Bryce Greenberg" userId="35f22195-bc5b-4701-b626-cebff0a3bda4" providerId="ADAL" clId="{FDBEFFA5-2774-4EE9-9B29-FAEF5CABD8FE}" dt="2023-04-23T17:23:33.110" v="453" actId="21"/>
          <ac:spMkLst>
            <pc:docMk/>
            <pc:sldMk cId="1845137720" sldId="330"/>
            <ac:spMk id="6" creationId="{D16D74E9-414C-0F64-3BD2-ED19D7D469E1}"/>
          </ac:spMkLst>
        </pc:spChg>
      </pc:sldChg>
      <pc:sldChg chg="addSp delSp modSp del mod">
        <pc:chgData name="Bryce Greenberg" userId="35f22195-bc5b-4701-b626-cebff0a3bda4" providerId="ADAL" clId="{FDBEFFA5-2774-4EE9-9B29-FAEF5CABD8FE}" dt="2023-04-23T17:26:58.341" v="521" actId="47"/>
        <pc:sldMkLst>
          <pc:docMk/>
          <pc:sldMk cId="1718955897" sldId="331"/>
        </pc:sldMkLst>
        <pc:spChg chg="del mod">
          <ac:chgData name="Bryce Greenberg" userId="35f22195-bc5b-4701-b626-cebff0a3bda4" providerId="ADAL" clId="{FDBEFFA5-2774-4EE9-9B29-FAEF5CABD8FE}" dt="2023-04-23T17:25:00.496" v="465" actId="21"/>
          <ac:spMkLst>
            <pc:docMk/>
            <pc:sldMk cId="1718955897" sldId="331"/>
            <ac:spMk id="2" creationId="{C62D311B-67E6-9C43-C939-188CFF4DDEF3}"/>
          </ac:spMkLst>
        </pc:spChg>
        <pc:spChg chg="mod">
          <ac:chgData name="Bryce Greenberg" userId="35f22195-bc5b-4701-b626-cebff0a3bda4" providerId="ADAL" clId="{FDBEFFA5-2774-4EE9-9B29-FAEF5CABD8FE}" dt="2023-04-23T17:25:39.439" v="473" actId="21"/>
          <ac:spMkLst>
            <pc:docMk/>
            <pc:sldMk cId="1718955897" sldId="331"/>
            <ac:spMk id="3" creationId="{EFDC1B6F-B11F-8D35-D2DE-FD81BE02D2F5}"/>
          </ac:spMkLst>
        </pc:spChg>
        <pc:spChg chg="add mod">
          <ac:chgData name="Bryce Greenberg" userId="35f22195-bc5b-4701-b626-cebff0a3bda4" providerId="ADAL" clId="{FDBEFFA5-2774-4EE9-9B29-FAEF5CABD8FE}" dt="2023-04-23T16:15:08.712" v="123"/>
          <ac:spMkLst>
            <pc:docMk/>
            <pc:sldMk cId="1718955897" sldId="331"/>
            <ac:spMk id="4" creationId="{2EE64C03-3DE6-9B27-5F39-57F3904FEEB2}"/>
          </ac:spMkLst>
        </pc:spChg>
        <pc:spChg chg="mod">
          <ac:chgData name="Bryce Greenberg" userId="35f22195-bc5b-4701-b626-cebff0a3bda4" providerId="ADAL" clId="{FDBEFFA5-2774-4EE9-9B29-FAEF5CABD8FE}" dt="2023-04-23T17:25:15.329" v="468" actId="21"/>
          <ac:spMkLst>
            <pc:docMk/>
            <pc:sldMk cId="1718955897" sldId="331"/>
            <ac:spMk id="8" creationId="{FEA0FD9B-81DC-F2BC-9A48-B614BF46E5ED}"/>
          </ac:spMkLst>
        </pc:spChg>
        <pc:spChg chg="add mod">
          <ac:chgData name="Bryce Greenberg" userId="35f22195-bc5b-4701-b626-cebff0a3bda4" providerId="ADAL" clId="{FDBEFFA5-2774-4EE9-9B29-FAEF5CABD8FE}" dt="2023-04-23T17:25:00.496" v="465" actId="21"/>
          <ac:spMkLst>
            <pc:docMk/>
            <pc:sldMk cId="1718955897" sldId="331"/>
            <ac:spMk id="9" creationId="{8825E63B-1678-2756-3263-68B8B9425897}"/>
          </ac:spMkLst>
        </pc:spChg>
      </pc:sldChg>
      <pc:sldChg chg="addSp modSp mod">
        <pc:chgData name="Bryce Greenberg" userId="35f22195-bc5b-4701-b626-cebff0a3bda4" providerId="ADAL" clId="{FDBEFFA5-2774-4EE9-9B29-FAEF5CABD8FE}" dt="2023-04-23T16:32:50.714" v="227"/>
        <pc:sldMkLst>
          <pc:docMk/>
          <pc:sldMk cId="3441851505" sldId="332"/>
        </pc:sldMkLst>
        <pc:spChg chg="mod">
          <ac:chgData name="Bryce Greenberg" userId="35f22195-bc5b-4701-b626-cebff0a3bda4" providerId="ADAL" clId="{FDBEFFA5-2774-4EE9-9B29-FAEF5CABD8FE}" dt="2023-04-23T16:32:50.714" v="227"/>
          <ac:spMkLst>
            <pc:docMk/>
            <pc:sldMk cId="3441851505" sldId="332"/>
            <ac:spMk id="3" creationId="{0F42910B-A369-9FC6-5624-AEDAF087FE5C}"/>
          </ac:spMkLst>
        </pc:spChg>
        <pc:spChg chg="add mod">
          <ac:chgData name="Bryce Greenberg" userId="35f22195-bc5b-4701-b626-cebff0a3bda4" providerId="ADAL" clId="{FDBEFFA5-2774-4EE9-9B29-FAEF5CABD8FE}" dt="2023-04-23T16:15:12.214" v="124"/>
          <ac:spMkLst>
            <pc:docMk/>
            <pc:sldMk cId="3441851505" sldId="332"/>
            <ac:spMk id="4" creationId="{522D120D-5759-DEA8-03D3-15BEC50AB6A0}"/>
          </ac:spMkLst>
        </pc:spChg>
      </pc:sldChg>
      <pc:sldChg chg="addSp delSp modSp new mod">
        <pc:chgData name="Bryce Greenberg" userId="35f22195-bc5b-4701-b626-cebff0a3bda4" providerId="ADAL" clId="{FDBEFFA5-2774-4EE9-9B29-FAEF5CABD8FE}" dt="2023-04-23T17:57:05.489" v="2472" actId="1076"/>
        <pc:sldMkLst>
          <pc:docMk/>
          <pc:sldMk cId="1012199263" sldId="333"/>
        </pc:sldMkLst>
        <pc:spChg chg="mod">
          <ac:chgData name="Bryce Greenberg" userId="35f22195-bc5b-4701-b626-cebff0a3bda4" providerId="ADAL" clId="{FDBEFFA5-2774-4EE9-9B29-FAEF5CABD8FE}" dt="2023-04-23T17:16:58.580" v="373" actId="20577"/>
          <ac:spMkLst>
            <pc:docMk/>
            <pc:sldMk cId="1012199263" sldId="333"/>
            <ac:spMk id="2" creationId="{FBDFAC47-83DE-7FEA-3B49-1B6FDB2ECF3C}"/>
          </ac:spMkLst>
        </pc:spChg>
        <pc:spChg chg="del mod">
          <ac:chgData name="Bryce Greenberg" userId="35f22195-bc5b-4701-b626-cebff0a3bda4" providerId="ADAL" clId="{FDBEFFA5-2774-4EE9-9B29-FAEF5CABD8FE}" dt="2023-04-23T17:57:01.229" v="2471" actId="478"/>
          <ac:spMkLst>
            <pc:docMk/>
            <pc:sldMk cId="1012199263" sldId="333"/>
            <ac:spMk id="3" creationId="{483AE789-2D0A-92F3-74FF-3482114AC6BC}"/>
          </ac:spMkLst>
        </pc:spChg>
        <pc:spChg chg="add mod">
          <ac:chgData name="Bryce Greenberg" userId="35f22195-bc5b-4701-b626-cebff0a3bda4" providerId="ADAL" clId="{FDBEFFA5-2774-4EE9-9B29-FAEF5CABD8FE}" dt="2023-04-23T17:26:55.489" v="520"/>
          <ac:spMkLst>
            <pc:docMk/>
            <pc:sldMk cId="1012199263" sldId="333"/>
            <ac:spMk id="4" creationId="{43D29B29-4269-C370-D737-4D493C558D9F}"/>
          </ac:spMkLst>
        </pc:spChg>
        <pc:graphicFrameChg chg="add mod">
          <ac:chgData name="Bryce Greenberg" userId="35f22195-bc5b-4701-b626-cebff0a3bda4" providerId="ADAL" clId="{FDBEFFA5-2774-4EE9-9B29-FAEF5CABD8FE}" dt="2023-04-23T17:57:05.489" v="2472" actId="1076"/>
          <ac:graphicFrameMkLst>
            <pc:docMk/>
            <pc:sldMk cId="1012199263" sldId="333"/>
            <ac:graphicFrameMk id="5" creationId="{6A0B1382-099C-A33C-ABCD-35DAB2798F9A}"/>
          </ac:graphicFrameMkLst>
        </pc:graphicFrameChg>
      </pc:sldChg>
    </pc:docChg>
  </pc:docChgLst>
  <pc:docChgLst>
    <pc:chgData name="Paul Wayne Howell" userId="S::pwh45@nau.edu::73aa1722-a551-45ae-8bc1-e5c41fb0b78c" providerId="AD" clId="Web-{B6DC6C53-49DC-4C3B-98BF-73AEA5F1DE50}"/>
    <pc:docChg chg="addSld">
      <pc:chgData name="Paul Wayne Howell" userId="S::pwh45@nau.edu::73aa1722-a551-45ae-8bc1-e5c41fb0b78c" providerId="AD" clId="Web-{B6DC6C53-49DC-4C3B-98BF-73AEA5F1DE50}" dt="2023-02-16T23:38:45.075" v="0"/>
      <pc:docMkLst>
        <pc:docMk/>
      </pc:docMkLst>
      <pc:sldChg chg="new">
        <pc:chgData name="Paul Wayne Howell" userId="S::pwh45@nau.edu::73aa1722-a551-45ae-8bc1-e5c41fb0b78c" providerId="AD" clId="Web-{B6DC6C53-49DC-4C3B-98BF-73AEA5F1DE50}" dt="2023-02-16T23:38:45.075" v="0"/>
        <pc:sldMkLst>
          <pc:docMk/>
          <pc:sldMk cId="4267541185" sldId="304"/>
        </pc:sldMkLst>
      </pc:sldChg>
    </pc:docChg>
  </pc:docChgLst>
  <pc:docChgLst>
    <pc:chgData name="Paul Wayne Howell" userId="S::pwh45@nau.edu::73aa1722-a551-45ae-8bc1-e5c41fb0b78c" providerId="AD" clId="Web-{EEDB451D-C0AE-4553-A02E-5ECF2E43E798}"/>
    <pc:docChg chg="modSld">
      <pc:chgData name="Paul Wayne Howell" userId="S::pwh45@nau.edu::73aa1722-a551-45ae-8bc1-e5c41fb0b78c" providerId="AD" clId="Web-{EEDB451D-C0AE-4553-A02E-5ECF2E43E798}" dt="2022-09-20T03:05:27.724" v="22" actId="20577"/>
      <pc:docMkLst>
        <pc:docMk/>
      </pc:docMkLst>
      <pc:sldChg chg="modSp">
        <pc:chgData name="Paul Wayne Howell" userId="S::pwh45@nau.edu::73aa1722-a551-45ae-8bc1-e5c41fb0b78c" providerId="AD" clId="Web-{EEDB451D-C0AE-4553-A02E-5ECF2E43E798}" dt="2022-09-20T03:04:36.877" v="12"/>
        <pc:sldMkLst>
          <pc:docMk/>
          <pc:sldMk cId="365568475" sldId="261"/>
        </pc:sldMkLst>
        <pc:graphicFrameChg chg="modGraphic">
          <ac:chgData name="Paul Wayne Howell" userId="S::pwh45@nau.edu::73aa1722-a551-45ae-8bc1-e5c41fb0b78c" providerId="AD" clId="Web-{EEDB451D-C0AE-4553-A02E-5ECF2E43E798}" dt="2022-09-20T03:04:36.877" v="12"/>
          <ac:graphicFrameMkLst>
            <pc:docMk/>
            <pc:sldMk cId="365568475" sldId="261"/>
            <ac:graphicFrameMk id="12" creationId="{8D47468E-6C54-B0A2-478E-F2BF078156BE}"/>
          </ac:graphicFrameMkLst>
        </pc:graphicFrameChg>
      </pc:sldChg>
      <pc:sldChg chg="modSp">
        <pc:chgData name="Paul Wayne Howell" userId="S::pwh45@nau.edu::73aa1722-a551-45ae-8bc1-e5c41fb0b78c" providerId="AD" clId="Web-{EEDB451D-C0AE-4553-A02E-5ECF2E43E798}" dt="2022-09-20T03:04:45.956" v="13"/>
        <pc:sldMkLst>
          <pc:docMk/>
          <pc:sldMk cId="4283729286" sldId="265"/>
        </pc:sldMkLst>
        <pc:graphicFrameChg chg="modGraphic">
          <ac:chgData name="Paul Wayne Howell" userId="S::pwh45@nau.edu::73aa1722-a551-45ae-8bc1-e5c41fb0b78c" providerId="AD" clId="Web-{EEDB451D-C0AE-4553-A02E-5ECF2E43E798}" dt="2022-09-20T03:04:45.956" v="13"/>
          <ac:graphicFrameMkLst>
            <pc:docMk/>
            <pc:sldMk cId="4283729286" sldId="265"/>
            <ac:graphicFrameMk id="4" creationId="{CFD13743-2D60-6DD1-2CC0-F7319F445818}"/>
          </ac:graphicFrameMkLst>
        </pc:graphicFrameChg>
      </pc:sldChg>
      <pc:sldChg chg="modSp">
        <pc:chgData name="Paul Wayne Howell" userId="S::pwh45@nau.edu::73aa1722-a551-45ae-8bc1-e5c41fb0b78c" providerId="AD" clId="Web-{EEDB451D-C0AE-4553-A02E-5ECF2E43E798}" dt="2022-09-20T03:05:27.724" v="22" actId="20577"/>
        <pc:sldMkLst>
          <pc:docMk/>
          <pc:sldMk cId="3307027894" sldId="266"/>
        </pc:sldMkLst>
        <pc:spChg chg="mod">
          <ac:chgData name="Paul Wayne Howell" userId="S::pwh45@nau.edu::73aa1722-a551-45ae-8bc1-e5c41fb0b78c" providerId="AD" clId="Web-{EEDB451D-C0AE-4553-A02E-5ECF2E43E798}" dt="2022-09-20T03:05:27.724" v="22" actId="20577"/>
          <ac:spMkLst>
            <pc:docMk/>
            <pc:sldMk cId="3307027894" sldId="266"/>
            <ac:spMk id="3" creationId="{169C3667-4528-9E95-79F9-EB183406ED8F}"/>
          </ac:spMkLst>
        </pc:spChg>
      </pc:sldChg>
      <pc:sldChg chg="modSp">
        <pc:chgData name="Paul Wayne Howell" userId="S::pwh45@nau.edu::73aa1722-a551-45ae-8bc1-e5c41fb0b78c" providerId="AD" clId="Web-{EEDB451D-C0AE-4553-A02E-5ECF2E43E798}" dt="2022-09-20T03:03:32.826" v="9"/>
        <pc:sldMkLst>
          <pc:docMk/>
          <pc:sldMk cId="1293664421" sldId="267"/>
        </pc:sldMkLst>
        <pc:graphicFrameChg chg="mod modGraphic">
          <ac:chgData name="Paul Wayne Howell" userId="S::pwh45@nau.edu::73aa1722-a551-45ae-8bc1-e5c41fb0b78c" providerId="AD" clId="Web-{EEDB451D-C0AE-4553-A02E-5ECF2E43E798}" dt="2022-09-20T03:03:32.826" v="9"/>
          <ac:graphicFrameMkLst>
            <pc:docMk/>
            <pc:sldMk cId="1293664421" sldId="267"/>
            <ac:graphicFrameMk id="317" creationId="{E4BF4EA6-85B8-C173-CB0E-2FF985CA6B06}"/>
          </ac:graphicFrameMkLst>
        </pc:graphicFrameChg>
      </pc:sldChg>
    </pc:docChg>
  </pc:docChgLst>
  <pc:docChgLst>
    <pc:chgData name="David Lincoln Brooks" userId="S::dlb398@nau.edu::59191960-2c71-47cf-987f-19acef8a059e" providerId="AD" clId="Web-{95428E7E-2252-4F35-95C5-0110A6919567}"/>
    <pc:docChg chg="addSld modSld">
      <pc:chgData name="David Lincoln Brooks" userId="S::dlb398@nau.edu::59191960-2c71-47cf-987f-19acef8a059e" providerId="AD" clId="Web-{95428E7E-2252-4F35-95C5-0110A6919567}" dt="2022-09-15T17:18:44.318" v="1714" actId="20577"/>
      <pc:docMkLst>
        <pc:docMk/>
      </pc:docMkLst>
      <pc:sldChg chg="addSp delSp modSp">
        <pc:chgData name="David Lincoln Brooks" userId="S::dlb398@nau.edu::59191960-2c71-47cf-987f-19acef8a059e" providerId="AD" clId="Web-{95428E7E-2252-4F35-95C5-0110A6919567}" dt="2022-09-15T17:09:29.218" v="885"/>
        <pc:sldMkLst>
          <pc:docMk/>
          <pc:sldMk cId="365568475" sldId="261"/>
        </pc:sldMkLst>
        <pc:spChg chg="mod">
          <ac:chgData name="David Lincoln Brooks" userId="S::dlb398@nau.edu::59191960-2c71-47cf-987f-19acef8a059e" providerId="AD" clId="Web-{95428E7E-2252-4F35-95C5-0110A6919567}" dt="2022-09-15T16:48:26.740" v="20" actId="1076"/>
          <ac:spMkLst>
            <pc:docMk/>
            <pc:sldMk cId="365568475" sldId="261"/>
            <ac:spMk id="2" creationId="{050D010C-C5BE-EF6C-A796-1F4A9D708D7B}"/>
          </ac:spMkLst>
        </pc:spChg>
        <pc:spChg chg="add del mod">
          <ac:chgData name="David Lincoln Brooks" userId="S::dlb398@nau.edu::59191960-2c71-47cf-987f-19acef8a059e" providerId="AD" clId="Web-{95428E7E-2252-4F35-95C5-0110A6919567}" dt="2022-09-15T16:49:18.322" v="27"/>
          <ac:spMkLst>
            <pc:docMk/>
            <pc:sldMk cId="365568475" sldId="261"/>
            <ac:spMk id="3" creationId="{FACF9A1A-0F9F-ADBD-884B-AA4D8F98C23D}"/>
          </ac:spMkLst>
        </pc:spChg>
        <pc:spChg chg="add del mod">
          <ac:chgData name="David Lincoln Brooks" userId="S::dlb398@nau.edu::59191960-2c71-47cf-987f-19acef8a059e" providerId="AD" clId="Web-{95428E7E-2252-4F35-95C5-0110A6919567}" dt="2022-09-15T16:53:27.605" v="42"/>
          <ac:spMkLst>
            <pc:docMk/>
            <pc:sldMk cId="365568475" sldId="261"/>
            <ac:spMk id="11" creationId="{926A7BB6-99B2-3A26-8709-D4A935E905D2}"/>
          </ac:spMkLst>
        </pc:spChg>
        <pc:graphicFrameChg chg="add del mod modGraphic">
          <ac:chgData name="David Lincoln Brooks" userId="S::dlb398@nau.edu::59191960-2c71-47cf-987f-19acef8a059e" providerId="AD" clId="Web-{95428E7E-2252-4F35-95C5-0110A6919567}" dt="2022-09-15T16:49:22.104" v="28"/>
          <ac:graphicFrameMkLst>
            <pc:docMk/>
            <pc:sldMk cId="365568475" sldId="261"/>
            <ac:graphicFrameMk id="4" creationId="{CA6014CD-5877-DB79-FBD0-46BC101EE568}"/>
          </ac:graphicFrameMkLst>
        </pc:graphicFrameChg>
        <pc:graphicFrameChg chg="add del mod ord modGraphic">
          <ac:chgData name="David Lincoln Brooks" userId="S::dlb398@nau.edu::59191960-2c71-47cf-987f-19acef8a059e" providerId="AD" clId="Web-{95428E7E-2252-4F35-95C5-0110A6919567}" dt="2022-09-15T16:48:50.867" v="24"/>
          <ac:graphicFrameMkLst>
            <pc:docMk/>
            <pc:sldMk cId="365568475" sldId="261"/>
            <ac:graphicFrameMk id="5" creationId="{AD3C0FBE-02BD-1ED8-5B5C-10668A6E41EB}"/>
          </ac:graphicFrameMkLst>
        </pc:graphicFrameChg>
        <pc:graphicFrameChg chg="add del mod ord modGraphic">
          <ac:chgData name="David Lincoln Brooks" userId="S::dlb398@nau.edu::59191960-2c71-47cf-987f-19acef8a059e" providerId="AD" clId="Web-{95428E7E-2252-4F35-95C5-0110A6919567}" dt="2022-09-15T16:49:10.603" v="26"/>
          <ac:graphicFrameMkLst>
            <pc:docMk/>
            <pc:sldMk cId="365568475" sldId="261"/>
            <ac:graphicFrameMk id="6" creationId="{4227041B-5FA6-1ADB-8D58-0CD87D7116C9}"/>
          </ac:graphicFrameMkLst>
        </pc:graphicFrameChg>
        <pc:graphicFrameChg chg="add del mod ord modGraphic">
          <ac:chgData name="David Lincoln Brooks" userId="S::dlb398@nau.edu::59191960-2c71-47cf-987f-19acef8a059e" providerId="AD" clId="Web-{95428E7E-2252-4F35-95C5-0110A6919567}" dt="2022-09-15T16:49:41.949" v="31"/>
          <ac:graphicFrameMkLst>
            <pc:docMk/>
            <pc:sldMk cId="365568475" sldId="261"/>
            <ac:graphicFrameMk id="7" creationId="{4BF2BE95-56A1-7629-439E-56FA3BD72344}"/>
          </ac:graphicFrameMkLst>
        </pc:graphicFrameChg>
        <pc:graphicFrameChg chg="add del mod modGraphic">
          <ac:chgData name="David Lincoln Brooks" userId="S::dlb398@nau.edu::59191960-2c71-47cf-987f-19acef8a059e" providerId="AD" clId="Web-{95428E7E-2252-4F35-95C5-0110A6919567}" dt="2022-09-15T16:50:27.530" v="41"/>
          <ac:graphicFrameMkLst>
            <pc:docMk/>
            <pc:sldMk cId="365568475" sldId="261"/>
            <ac:graphicFrameMk id="9" creationId="{AE7EF089-84F9-8D51-9964-4CDE777BAE6B}"/>
          </ac:graphicFrameMkLst>
        </pc:graphicFrameChg>
        <pc:graphicFrameChg chg="add mod ord modGraphic">
          <ac:chgData name="David Lincoln Brooks" userId="S::dlb398@nau.edu::59191960-2c71-47cf-987f-19acef8a059e" providerId="AD" clId="Web-{95428E7E-2252-4F35-95C5-0110A6919567}" dt="2022-09-15T17:09:29.218" v="885"/>
          <ac:graphicFrameMkLst>
            <pc:docMk/>
            <pc:sldMk cId="365568475" sldId="261"/>
            <ac:graphicFrameMk id="12" creationId="{8D47468E-6C54-B0A2-478E-F2BF078156BE}"/>
          </ac:graphicFrameMkLst>
        </pc:graphicFrameChg>
      </pc:sldChg>
      <pc:sldChg chg="addSp delSp modSp new">
        <pc:chgData name="David Lincoln Brooks" userId="S::dlb398@nau.edu::59191960-2c71-47cf-987f-19acef8a059e" providerId="AD" clId="Web-{95428E7E-2252-4F35-95C5-0110A6919567}" dt="2022-09-15T17:18:32.114" v="1711" actId="1076"/>
        <pc:sldMkLst>
          <pc:docMk/>
          <pc:sldMk cId="4283729286" sldId="265"/>
        </pc:sldMkLst>
        <pc:spChg chg="mod">
          <ac:chgData name="David Lincoln Brooks" userId="S::dlb398@nau.edu::59191960-2c71-47cf-987f-19acef8a059e" providerId="AD" clId="Web-{95428E7E-2252-4F35-95C5-0110A6919567}" dt="2022-09-15T17:09:54.907" v="898" actId="1076"/>
          <ac:spMkLst>
            <pc:docMk/>
            <pc:sldMk cId="4283729286" sldId="265"/>
            <ac:spMk id="2" creationId="{08127C67-E50B-6208-34E6-BB9A0CB65838}"/>
          </ac:spMkLst>
        </pc:spChg>
        <pc:spChg chg="del">
          <ac:chgData name="David Lincoln Brooks" userId="S::dlb398@nau.edu::59191960-2c71-47cf-987f-19acef8a059e" providerId="AD" clId="Web-{95428E7E-2252-4F35-95C5-0110A6919567}" dt="2022-09-15T17:10:00.813" v="899"/>
          <ac:spMkLst>
            <pc:docMk/>
            <pc:sldMk cId="4283729286" sldId="265"/>
            <ac:spMk id="3" creationId="{CBBE452E-BDE1-262E-91F8-C3D4FC3DE274}"/>
          </ac:spMkLst>
        </pc:spChg>
        <pc:graphicFrameChg chg="add mod ord modGraphic">
          <ac:chgData name="David Lincoln Brooks" userId="S::dlb398@nau.edu::59191960-2c71-47cf-987f-19acef8a059e" providerId="AD" clId="Web-{95428E7E-2252-4F35-95C5-0110A6919567}" dt="2022-09-15T17:18:32.114" v="1711" actId="1076"/>
          <ac:graphicFrameMkLst>
            <pc:docMk/>
            <pc:sldMk cId="4283729286" sldId="265"/>
            <ac:graphicFrameMk id="4" creationId="{CFD13743-2D60-6DD1-2CC0-F7319F445818}"/>
          </ac:graphicFrameMkLst>
        </pc:graphicFrameChg>
      </pc:sldChg>
      <pc:sldChg chg="modSp new">
        <pc:chgData name="David Lincoln Brooks" userId="S::dlb398@nau.edu::59191960-2c71-47cf-987f-19acef8a059e" providerId="AD" clId="Web-{95428E7E-2252-4F35-95C5-0110A6919567}" dt="2022-09-15T17:18:44.318" v="1714" actId="20577"/>
        <pc:sldMkLst>
          <pc:docMk/>
          <pc:sldMk cId="3307027894" sldId="266"/>
        </pc:sldMkLst>
        <pc:spChg chg="mod">
          <ac:chgData name="David Lincoln Brooks" userId="S::dlb398@nau.edu::59191960-2c71-47cf-987f-19acef8a059e" providerId="AD" clId="Web-{95428E7E-2252-4F35-95C5-0110A6919567}" dt="2022-09-15T17:18:44.318" v="1714" actId="20577"/>
          <ac:spMkLst>
            <pc:docMk/>
            <pc:sldMk cId="3307027894" sldId="266"/>
            <ac:spMk id="2" creationId="{4DD8D55E-A435-044F-5D6D-6213B8CD3FAE}"/>
          </ac:spMkLst>
        </pc:spChg>
      </pc:sldChg>
    </pc:docChg>
  </pc:docChgLst>
  <pc:docChgLst>
    <pc:chgData name="David Lincoln Brooks" userId="S::dlb398@nau.edu::59191960-2c71-47cf-987f-19acef8a059e" providerId="AD" clId="Web-{09CBF7A8-2085-4D98-A73B-A726ACA7C9F2}"/>
    <pc:docChg chg="modSld">
      <pc:chgData name="David Lincoln Brooks" userId="S::dlb398@nau.edu::59191960-2c71-47cf-987f-19acef8a059e" providerId="AD" clId="Web-{09CBF7A8-2085-4D98-A73B-A726ACA7C9F2}" dt="2022-09-18T06:39:22.225" v="1537"/>
      <pc:docMkLst>
        <pc:docMk/>
      </pc:docMkLst>
      <pc:sldChg chg="addSp delSp modSp modNotes">
        <pc:chgData name="David Lincoln Brooks" userId="S::dlb398@nau.edu::59191960-2c71-47cf-987f-19acef8a059e" providerId="AD" clId="Web-{09CBF7A8-2085-4D98-A73B-A726ACA7C9F2}" dt="2022-09-18T06:20:33.156" v="1056"/>
        <pc:sldMkLst>
          <pc:docMk/>
          <pc:sldMk cId="365568475" sldId="261"/>
        </pc:sldMkLst>
        <pc:spChg chg="add del mod">
          <ac:chgData name="David Lincoln Brooks" userId="S::dlb398@nau.edu::59191960-2c71-47cf-987f-19acef8a059e" providerId="AD" clId="Web-{09CBF7A8-2085-4D98-A73B-A726ACA7C9F2}" dt="2022-09-18T05:15:41.848" v="308"/>
          <ac:spMkLst>
            <pc:docMk/>
            <pc:sldMk cId="365568475" sldId="261"/>
            <ac:spMk id="4" creationId="{D037EF21-FBFF-7ECE-9FFA-8C4C15764066}"/>
          </ac:spMkLst>
        </pc:spChg>
        <pc:graphicFrameChg chg="add del mod modGraphic">
          <ac:chgData name="David Lincoln Brooks" userId="S::dlb398@nau.edu::59191960-2c71-47cf-987f-19acef8a059e" providerId="AD" clId="Web-{09CBF7A8-2085-4D98-A73B-A726ACA7C9F2}" dt="2022-09-18T05:23:20.719" v="675"/>
          <ac:graphicFrameMkLst>
            <pc:docMk/>
            <pc:sldMk cId="365568475" sldId="261"/>
            <ac:graphicFrameMk id="12" creationId="{8D47468E-6C54-B0A2-478E-F2BF078156BE}"/>
          </ac:graphicFrameMkLst>
        </pc:graphicFrameChg>
      </pc:sldChg>
      <pc:sldChg chg="modSp modNotes">
        <pc:chgData name="David Lincoln Brooks" userId="S::dlb398@nau.edu::59191960-2c71-47cf-987f-19acef8a059e" providerId="AD" clId="Web-{09CBF7A8-2085-4D98-A73B-A726ACA7C9F2}" dt="2022-09-18T06:35:28.222" v="1395"/>
        <pc:sldMkLst>
          <pc:docMk/>
          <pc:sldMk cId="4283729286" sldId="265"/>
        </pc:sldMkLst>
        <pc:graphicFrameChg chg="mod modGraphic">
          <ac:chgData name="David Lincoln Brooks" userId="S::dlb398@nau.edu::59191960-2c71-47cf-987f-19acef8a059e" providerId="AD" clId="Web-{09CBF7A8-2085-4D98-A73B-A726ACA7C9F2}" dt="2022-09-18T05:22:56.406" v="663"/>
          <ac:graphicFrameMkLst>
            <pc:docMk/>
            <pc:sldMk cId="4283729286" sldId="265"/>
            <ac:graphicFrameMk id="4" creationId="{CFD13743-2D60-6DD1-2CC0-F7319F445818}"/>
          </ac:graphicFrameMkLst>
        </pc:graphicFrameChg>
      </pc:sldChg>
      <pc:sldChg chg="modSp modNotes">
        <pc:chgData name="David Lincoln Brooks" userId="S::dlb398@nau.edu::59191960-2c71-47cf-987f-19acef8a059e" providerId="AD" clId="Web-{09CBF7A8-2085-4D98-A73B-A726ACA7C9F2}" dt="2022-09-18T06:39:22.225" v="1537"/>
        <pc:sldMkLst>
          <pc:docMk/>
          <pc:sldMk cId="3307027894" sldId="266"/>
        </pc:sldMkLst>
        <pc:spChg chg="mod">
          <ac:chgData name="David Lincoln Brooks" userId="S::dlb398@nau.edu::59191960-2c71-47cf-987f-19acef8a059e" providerId="AD" clId="Web-{09CBF7A8-2085-4D98-A73B-A726ACA7C9F2}" dt="2022-09-18T05:08:34.338" v="78" actId="20577"/>
          <ac:spMkLst>
            <pc:docMk/>
            <pc:sldMk cId="3307027894" sldId="266"/>
            <ac:spMk id="3" creationId="{169C3667-4528-9E95-79F9-EB183406ED8F}"/>
          </ac:spMkLst>
        </pc:spChg>
      </pc:sldChg>
    </pc:docChg>
  </pc:docChgLst>
  <pc:docChgLst>
    <pc:chgData name="David Lincoln Brooks" userId="S::dlb398@nau.edu::59191960-2c71-47cf-987f-19acef8a059e" providerId="AD" clId="Web-{B91F2DF7-740F-41ED-9CE0-36E65F2510FD}"/>
    <pc:docChg chg="modSld">
      <pc:chgData name="David Lincoln Brooks" userId="S::dlb398@nau.edu::59191960-2c71-47cf-987f-19acef8a059e" providerId="AD" clId="Web-{B91F2DF7-740F-41ED-9CE0-36E65F2510FD}" dt="2023-04-09T20:02:10.988" v="177" actId="1076"/>
      <pc:docMkLst>
        <pc:docMk/>
      </pc:docMkLst>
      <pc:sldChg chg="addSp modSp">
        <pc:chgData name="David Lincoln Brooks" userId="S::dlb398@nau.edu::59191960-2c71-47cf-987f-19acef8a059e" providerId="AD" clId="Web-{B91F2DF7-740F-41ED-9CE0-36E65F2510FD}" dt="2023-04-09T20:02:10.988" v="177" actId="1076"/>
        <pc:sldMkLst>
          <pc:docMk/>
          <pc:sldMk cId="757154269" sldId="317"/>
        </pc:sldMkLst>
        <pc:spChg chg="mod">
          <ac:chgData name="David Lincoln Brooks" userId="S::dlb398@nau.edu::59191960-2c71-47cf-987f-19acef8a059e" providerId="AD" clId="Web-{B91F2DF7-740F-41ED-9CE0-36E65F2510FD}" dt="2023-04-09T19:58:34.590" v="0" actId="1076"/>
          <ac:spMkLst>
            <pc:docMk/>
            <pc:sldMk cId="757154269" sldId="317"/>
            <ac:spMk id="2" creationId="{BCFCF37A-9B9B-33E7-DD38-A6CBCE629697}"/>
          </ac:spMkLst>
        </pc:spChg>
        <pc:spChg chg="mod">
          <ac:chgData name="David Lincoln Brooks" userId="S::dlb398@nau.edu::59191960-2c71-47cf-987f-19acef8a059e" providerId="AD" clId="Web-{B91F2DF7-740F-41ED-9CE0-36E65F2510FD}" dt="2023-04-09T20:01:47.315" v="174" actId="20577"/>
          <ac:spMkLst>
            <pc:docMk/>
            <pc:sldMk cId="757154269" sldId="317"/>
            <ac:spMk id="3" creationId="{497D12B5-2801-C357-5404-7B3712AF8CD3}"/>
          </ac:spMkLst>
        </pc:spChg>
        <pc:graphicFrameChg chg="add mod modGraphic">
          <ac:chgData name="David Lincoln Brooks" userId="S::dlb398@nau.edu::59191960-2c71-47cf-987f-19acef8a059e" providerId="AD" clId="Web-{B91F2DF7-740F-41ED-9CE0-36E65F2510FD}" dt="2023-04-09T20:02:10.988" v="177" actId="1076"/>
          <ac:graphicFrameMkLst>
            <pc:docMk/>
            <pc:sldMk cId="757154269" sldId="317"/>
            <ac:graphicFrameMk id="4" creationId="{F0462C95-D2D8-241D-E007-AEB5B7DF803D}"/>
          </ac:graphicFrameMkLst>
        </pc:graphicFrameChg>
      </pc:sldChg>
    </pc:docChg>
  </pc:docChgLst>
  <pc:docChgLst>
    <pc:chgData name="Wyatt Michael Watson" userId="S::wmw47@nau.edu::7d4ebdf7-9904-4cc3-927d-221c9f471ec8" providerId="AD" clId="Web-{A997B08C-4F44-4E99-9B89-92556100DE13}"/>
    <pc:docChg chg="addSld delSld modSld sldOrd">
      <pc:chgData name="Wyatt Michael Watson" userId="S::wmw47@nau.edu::7d4ebdf7-9904-4cc3-927d-221c9f471ec8" providerId="AD" clId="Web-{A997B08C-4F44-4E99-9B89-92556100DE13}" dt="2023-04-12T20:46:41.380" v="1073"/>
      <pc:docMkLst>
        <pc:docMk/>
      </pc:docMkLst>
      <pc:sldChg chg="addSp delSp modSp">
        <pc:chgData name="Wyatt Michael Watson" userId="S::wmw47@nau.edu::7d4ebdf7-9904-4cc3-927d-221c9f471ec8" providerId="AD" clId="Web-{A997B08C-4F44-4E99-9B89-92556100DE13}" dt="2023-04-12T20:46:28.161" v="1065" actId="20577"/>
        <pc:sldMkLst>
          <pc:docMk/>
          <pc:sldMk cId="4267541185" sldId="305"/>
        </pc:sldMkLst>
        <pc:spChg chg="add del mod">
          <ac:chgData name="Wyatt Michael Watson" userId="S::wmw47@nau.edu::7d4ebdf7-9904-4cc3-927d-221c9f471ec8" providerId="AD" clId="Web-{A997B08C-4F44-4E99-9B89-92556100DE13}" dt="2023-04-12T20:46:28.161" v="1065" actId="20577"/>
          <ac:spMkLst>
            <pc:docMk/>
            <pc:sldMk cId="4267541185" sldId="305"/>
            <ac:spMk id="4" creationId="{68AACE3E-1A4A-FA5B-8CBB-1D663555B959}"/>
          </ac:spMkLst>
        </pc:spChg>
        <pc:spChg chg="mod">
          <ac:chgData name="Wyatt Michael Watson" userId="S::wmw47@nau.edu::7d4ebdf7-9904-4cc3-927d-221c9f471ec8" providerId="AD" clId="Web-{A997B08C-4F44-4E99-9B89-92556100DE13}" dt="2023-04-12T20:46:12.098" v="1062" actId="20577"/>
          <ac:spMkLst>
            <pc:docMk/>
            <pc:sldMk cId="4267541185" sldId="305"/>
            <ac:spMk id="11" creationId="{12E53997-B131-41DB-0665-2E5209381A33}"/>
          </ac:spMkLst>
        </pc:spChg>
      </pc:sldChg>
      <pc:sldChg chg="modSp del ord">
        <pc:chgData name="Wyatt Michael Watson" userId="S::wmw47@nau.edu::7d4ebdf7-9904-4cc3-927d-221c9f471ec8" providerId="AD" clId="Web-{A997B08C-4F44-4E99-9B89-92556100DE13}" dt="2023-04-12T20:07:42.194" v="113"/>
        <pc:sldMkLst>
          <pc:docMk/>
          <pc:sldMk cId="757154269" sldId="317"/>
        </pc:sldMkLst>
        <pc:spChg chg="mod">
          <ac:chgData name="Wyatt Michael Watson" userId="S::wmw47@nau.edu::7d4ebdf7-9904-4cc3-927d-221c9f471ec8" providerId="AD" clId="Web-{A997B08C-4F44-4E99-9B89-92556100DE13}" dt="2023-04-12T20:03:11.470" v="13" actId="20577"/>
          <ac:spMkLst>
            <pc:docMk/>
            <pc:sldMk cId="757154269" sldId="317"/>
            <ac:spMk id="5" creationId="{DA61AFA9-FEA1-B00A-1EB7-372CC3EC0F16}"/>
          </ac:spMkLst>
        </pc:spChg>
        <pc:spChg chg="mod">
          <ac:chgData name="Wyatt Michael Watson" userId="S::wmw47@nau.edu::7d4ebdf7-9904-4cc3-927d-221c9f471ec8" providerId="AD" clId="Web-{A997B08C-4F44-4E99-9B89-92556100DE13}" dt="2023-04-12T20:02:56.470" v="11" actId="20577"/>
          <ac:spMkLst>
            <pc:docMk/>
            <pc:sldMk cId="757154269" sldId="317"/>
            <ac:spMk id="10" creationId="{9E734F91-5445-0179-A387-4243EC3BCD80}"/>
          </ac:spMkLst>
        </pc:spChg>
        <pc:spChg chg="mod">
          <ac:chgData name="Wyatt Michael Watson" userId="S::wmw47@nau.edu::7d4ebdf7-9904-4cc3-927d-221c9f471ec8" providerId="AD" clId="Web-{A997B08C-4F44-4E99-9B89-92556100DE13}" dt="2023-04-12T20:02:59.517" v="12" actId="20577"/>
          <ac:spMkLst>
            <pc:docMk/>
            <pc:sldMk cId="757154269" sldId="317"/>
            <ac:spMk id="12" creationId="{04804FEF-4729-60AD-8ADB-7A2EF0389A6C}"/>
          </ac:spMkLst>
        </pc:spChg>
      </pc:sldChg>
      <pc:sldChg chg="addSp modSp">
        <pc:chgData name="Wyatt Michael Watson" userId="S::wmw47@nau.edu::7d4ebdf7-9904-4cc3-927d-221c9f471ec8" providerId="AD" clId="Web-{A997B08C-4F44-4E99-9B89-92556100DE13}" dt="2023-04-12T20:46:41.380" v="1073"/>
        <pc:sldMkLst>
          <pc:docMk/>
          <pc:sldMk cId="2590478613" sldId="318"/>
        </pc:sldMkLst>
        <pc:spChg chg="add">
          <ac:chgData name="Wyatt Michael Watson" userId="S::wmw47@nau.edu::7d4ebdf7-9904-4cc3-927d-221c9f471ec8" providerId="AD" clId="Web-{A997B08C-4F44-4E99-9B89-92556100DE13}" dt="2023-04-12T20:46:41.380" v="1073"/>
          <ac:spMkLst>
            <pc:docMk/>
            <pc:sldMk cId="2590478613" sldId="318"/>
            <ac:spMk id="4" creationId="{05722993-F073-F43B-E512-973F01AF108E}"/>
          </ac:spMkLst>
        </pc:spChg>
        <pc:spChg chg="mod">
          <ac:chgData name="Wyatt Michael Watson" userId="S::wmw47@nau.edu::7d4ebdf7-9904-4cc3-927d-221c9f471ec8" providerId="AD" clId="Web-{A997B08C-4F44-4E99-9B89-92556100DE13}" dt="2023-04-12T20:43:57.517" v="983" actId="1076"/>
          <ac:spMkLst>
            <pc:docMk/>
            <pc:sldMk cId="2590478613" sldId="318"/>
            <ac:spMk id="6" creationId="{1966DA4C-8C00-E2D3-C92A-97726EB120D2}"/>
          </ac:spMkLst>
        </pc:spChg>
        <pc:graphicFrameChg chg="mod modGraphic">
          <ac:chgData name="Wyatt Michael Watson" userId="S::wmw47@nau.edu::7d4ebdf7-9904-4cc3-927d-221c9f471ec8" providerId="AD" clId="Web-{A997B08C-4F44-4E99-9B89-92556100DE13}" dt="2023-04-12T20:09:25.227" v="135"/>
          <ac:graphicFrameMkLst>
            <pc:docMk/>
            <pc:sldMk cId="2590478613" sldId="318"/>
            <ac:graphicFrameMk id="5" creationId="{4FC3F36A-5EB8-30D4-8990-51FA296A6C26}"/>
          </ac:graphicFrameMkLst>
        </pc:graphicFrameChg>
      </pc:sldChg>
      <pc:sldChg chg="addSp modSp">
        <pc:chgData name="Wyatt Michael Watson" userId="S::wmw47@nau.edu::7d4ebdf7-9904-4cc3-927d-221c9f471ec8" providerId="AD" clId="Web-{A997B08C-4F44-4E99-9B89-92556100DE13}" dt="2023-04-12T20:46:40.052" v="1072"/>
        <pc:sldMkLst>
          <pc:docMk/>
          <pc:sldMk cId="2132957527" sldId="319"/>
        </pc:sldMkLst>
        <pc:spChg chg="add mod">
          <ac:chgData name="Wyatt Michael Watson" userId="S::wmw47@nau.edu::7d4ebdf7-9904-4cc3-927d-221c9f471ec8" providerId="AD" clId="Web-{A997B08C-4F44-4E99-9B89-92556100DE13}" dt="2023-04-12T20:08:07.819" v="116" actId="20577"/>
          <ac:spMkLst>
            <pc:docMk/>
            <pc:sldMk cId="2132957527" sldId="319"/>
            <ac:spMk id="4" creationId="{D397E7C9-4B18-0A39-8BEA-3BFD23EDC8DB}"/>
          </ac:spMkLst>
        </pc:spChg>
        <pc:spChg chg="mod">
          <ac:chgData name="Wyatt Michael Watson" userId="S::wmw47@nau.edu::7d4ebdf7-9904-4cc3-927d-221c9f471ec8" providerId="AD" clId="Web-{A997B08C-4F44-4E99-9B89-92556100DE13}" dt="2023-04-12T20:43:50.549" v="981" actId="1076"/>
          <ac:spMkLst>
            <pc:docMk/>
            <pc:sldMk cId="2132957527" sldId="319"/>
            <ac:spMk id="7" creationId="{1B770DED-A1CB-DA2C-6491-169950F84158}"/>
          </ac:spMkLst>
        </pc:spChg>
        <pc:spChg chg="add">
          <ac:chgData name="Wyatt Michael Watson" userId="S::wmw47@nau.edu::7d4ebdf7-9904-4cc3-927d-221c9f471ec8" providerId="AD" clId="Web-{A997B08C-4F44-4E99-9B89-92556100DE13}" dt="2023-04-12T20:46:40.052" v="1072"/>
          <ac:spMkLst>
            <pc:docMk/>
            <pc:sldMk cId="2132957527" sldId="319"/>
            <ac:spMk id="8" creationId="{91E1B141-6332-2167-3506-F1FF8988C172}"/>
          </ac:spMkLst>
        </pc:spChg>
        <pc:graphicFrameChg chg="mod modGraphic">
          <ac:chgData name="Wyatt Michael Watson" userId="S::wmw47@nau.edu::7d4ebdf7-9904-4cc3-927d-221c9f471ec8" providerId="AD" clId="Web-{A997B08C-4F44-4E99-9B89-92556100DE13}" dt="2023-04-12T20:09:03.227" v="118" actId="1076"/>
          <ac:graphicFrameMkLst>
            <pc:docMk/>
            <pc:sldMk cId="2132957527" sldId="319"/>
            <ac:graphicFrameMk id="5" creationId="{A4752DBC-D165-9067-138D-AEB23B867D03}"/>
          </ac:graphicFrameMkLst>
        </pc:graphicFrameChg>
      </pc:sldChg>
      <pc:sldChg chg="addSp delSp modSp">
        <pc:chgData name="Wyatt Michael Watson" userId="S::wmw47@nau.edu::7d4ebdf7-9904-4cc3-927d-221c9f471ec8" providerId="AD" clId="Web-{A997B08C-4F44-4E99-9B89-92556100DE13}" dt="2023-04-12T20:46:37.536" v="1070"/>
        <pc:sldMkLst>
          <pc:docMk/>
          <pc:sldMk cId="3161881700" sldId="320"/>
        </pc:sldMkLst>
        <pc:spChg chg="mod">
          <ac:chgData name="Wyatt Michael Watson" userId="S::wmw47@nau.edu::7d4ebdf7-9904-4cc3-927d-221c9f471ec8" providerId="AD" clId="Web-{A997B08C-4F44-4E99-9B89-92556100DE13}" dt="2023-04-12T20:10:26.025" v="143" actId="20577"/>
          <ac:spMkLst>
            <pc:docMk/>
            <pc:sldMk cId="3161881700" sldId="320"/>
            <ac:spMk id="2" creationId="{BF8482B5-E382-7E87-F370-249BBD97ED58}"/>
          </ac:spMkLst>
        </pc:spChg>
        <pc:spChg chg="add del mod">
          <ac:chgData name="Wyatt Michael Watson" userId="S::wmw47@nau.edu::7d4ebdf7-9904-4cc3-927d-221c9f471ec8" providerId="AD" clId="Web-{A997B08C-4F44-4E99-9B89-92556100DE13}" dt="2023-04-12T20:22:48.321" v="341"/>
          <ac:spMkLst>
            <pc:docMk/>
            <pc:sldMk cId="3161881700" sldId="320"/>
            <ac:spMk id="38" creationId="{A6E88BD8-8045-23ED-BC38-AB6421CC4DB1}"/>
          </ac:spMkLst>
        </pc:spChg>
        <pc:spChg chg="add mod">
          <ac:chgData name="Wyatt Michael Watson" userId="S::wmw47@nau.edu::7d4ebdf7-9904-4cc3-927d-221c9f471ec8" providerId="AD" clId="Web-{A997B08C-4F44-4E99-9B89-92556100DE13}" dt="2023-04-12T20:30:57.830" v="497" actId="1076"/>
          <ac:spMkLst>
            <pc:docMk/>
            <pc:sldMk cId="3161881700" sldId="320"/>
            <ac:spMk id="40" creationId="{6BCDD71D-04E9-BBD9-F384-AFF2BB92E3F7}"/>
          </ac:spMkLst>
        </pc:spChg>
        <pc:spChg chg="add mod">
          <ac:chgData name="Wyatt Michael Watson" userId="S::wmw47@nau.edu::7d4ebdf7-9904-4cc3-927d-221c9f471ec8" providerId="AD" clId="Web-{A997B08C-4F44-4E99-9B89-92556100DE13}" dt="2023-04-12T20:30:55.033" v="496" actId="1076"/>
          <ac:spMkLst>
            <pc:docMk/>
            <pc:sldMk cId="3161881700" sldId="320"/>
            <ac:spMk id="41" creationId="{920B3078-B3DC-DF35-A6E3-E35B43AE81A4}"/>
          </ac:spMkLst>
        </pc:spChg>
        <pc:spChg chg="add mod">
          <ac:chgData name="Wyatt Michael Watson" userId="S::wmw47@nau.edu::7d4ebdf7-9904-4cc3-927d-221c9f471ec8" providerId="AD" clId="Web-{A997B08C-4F44-4E99-9B89-92556100DE13}" dt="2023-04-12T20:31:08.721" v="502" actId="20577"/>
          <ac:spMkLst>
            <pc:docMk/>
            <pc:sldMk cId="3161881700" sldId="320"/>
            <ac:spMk id="65" creationId="{6781E77E-91ED-EC36-7075-528A54180646}"/>
          </ac:spMkLst>
        </pc:spChg>
        <pc:spChg chg="add mod">
          <ac:chgData name="Wyatt Michael Watson" userId="S::wmw47@nau.edu::7d4ebdf7-9904-4cc3-927d-221c9f471ec8" providerId="AD" clId="Web-{A997B08C-4F44-4E99-9B89-92556100DE13}" dt="2023-04-12T20:31:45.488" v="509"/>
          <ac:spMkLst>
            <pc:docMk/>
            <pc:sldMk cId="3161881700" sldId="320"/>
            <ac:spMk id="77" creationId="{59FB3C3B-261B-F068-A1C1-5BE2C65A7E27}"/>
          </ac:spMkLst>
        </pc:spChg>
        <pc:spChg chg="add mod">
          <ac:chgData name="Wyatt Michael Watson" userId="S::wmw47@nau.edu::7d4ebdf7-9904-4cc3-927d-221c9f471ec8" providerId="AD" clId="Web-{A997B08C-4F44-4E99-9B89-92556100DE13}" dt="2023-04-12T20:32:04.238" v="512" actId="688"/>
          <ac:spMkLst>
            <pc:docMk/>
            <pc:sldMk cId="3161881700" sldId="320"/>
            <ac:spMk id="78" creationId="{BC9D403B-408E-B886-CD0E-7296A2F45184}"/>
          </ac:spMkLst>
        </pc:spChg>
        <pc:spChg chg="add">
          <ac:chgData name="Wyatt Michael Watson" userId="S::wmw47@nau.edu::7d4ebdf7-9904-4cc3-927d-221c9f471ec8" providerId="AD" clId="Web-{A997B08C-4F44-4E99-9B89-92556100DE13}" dt="2023-04-12T20:46:37.536" v="1070"/>
          <ac:spMkLst>
            <pc:docMk/>
            <pc:sldMk cId="3161881700" sldId="320"/>
            <ac:spMk id="91" creationId="{D853A5D5-4F7B-A173-713C-1BB30D0B14C4}"/>
          </ac:spMkLst>
        </pc:spChg>
        <pc:graphicFrameChg chg="mod">
          <ac:chgData name="Wyatt Michael Watson" userId="S::wmw47@nau.edu::7d4ebdf7-9904-4cc3-927d-221c9f471ec8" providerId="AD" clId="Web-{A997B08C-4F44-4E99-9B89-92556100DE13}" dt="2023-04-12T20:29:12.735" v="475" actId="1076"/>
          <ac:graphicFrameMkLst>
            <pc:docMk/>
            <pc:sldMk cId="3161881700" sldId="320"/>
            <ac:graphicFrameMk id="7" creationId="{6AD1D7BD-498C-DFD6-7DA8-B44FA4D5E783}"/>
          </ac:graphicFrameMkLst>
        </pc:graphicFrameChg>
        <pc:picChg chg="add mod modCrop">
          <ac:chgData name="Wyatt Michael Watson" userId="S::wmw47@nau.edu::7d4ebdf7-9904-4cc3-927d-221c9f471ec8" providerId="AD" clId="Web-{A997B08C-4F44-4E99-9B89-92556100DE13}" dt="2023-04-12T20:30:29.502" v="489" actId="14100"/>
          <ac:picMkLst>
            <pc:docMk/>
            <pc:sldMk cId="3161881700" sldId="320"/>
            <ac:picMk id="53" creationId="{3AEF553A-D4E1-342C-B62A-0B187B6782C3}"/>
          </ac:picMkLst>
        </pc:picChg>
        <pc:picChg chg="mod">
          <ac:chgData name="Wyatt Michael Watson" userId="S::wmw47@nau.edu::7d4ebdf7-9904-4cc3-927d-221c9f471ec8" providerId="AD" clId="Web-{A997B08C-4F44-4E99-9B89-92556100DE13}" dt="2023-04-12T20:30:49.362" v="495" actId="1076"/>
          <ac:picMkLst>
            <pc:docMk/>
            <pc:sldMk cId="3161881700" sldId="320"/>
            <ac:picMk id="111" creationId="{0C9CB99A-ACA2-F59D-2DD3-339A5E2E61CD}"/>
          </ac:picMkLst>
        </pc:picChg>
        <pc:picChg chg="mod">
          <ac:chgData name="Wyatt Michael Watson" userId="S::wmw47@nau.edu::7d4ebdf7-9904-4cc3-927d-221c9f471ec8" providerId="AD" clId="Web-{A997B08C-4F44-4E99-9B89-92556100DE13}" dt="2023-04-12T20:30:48.205" v="494" actId="1076"/>
          <ac:picMkLst>
            <pc:docMk/>
            <pc:sldMk cId="3161881700" sldId="320"/>
            <ac:picMk id="112" creationId="{E010CBBC-FFA8-6DC7-3129-237DCFA8863E}"/>
          </ac:picMkLst>
        </pc:picChg>
      </pc:sldChg>
      <pc:sldChg chg="addSp delSp modSp">
        <pc:chgData name="Wyatt Michael Watson" userId="S::wmw47@nau.edu::7d4ebdf7-9904-4cc3-927d-221c9f471ec8" providerId="AD" clId="Web-{A997B08C-4F44-4E99-9B89-92556100DE13}" dt="2023-04-12T20:46:34.583" v="1067"/>
        <pc:sldMkLst>
          <pc:docMk/>
          <pc:sldMk cId="1515931138" sldId="321"/>
        </pc:sldMkLst>
        <pc:spChg chg="mod">
          <ac:chgData name="Wyatt Michael Watson" userId="S::wmw47@nau.edu::7d4ebdf7-9904-4cc3-927d-221c9f471ec8" providerId="AD" clId="Web-{A997B08C-4F44-4E99-9B89-92556100DE13}" dt="2023-04-12T20:44:42.362" v="1000" actId="1076"/>
          <ac:spMkLst>
            <pc:docMk/>
            <pc:sldMk cId="1515931138" sldId="321"/>
            <ac:spMk id="2" creationId="{8EF8022F-B704-97DA-5495-4F3774EDD136}"/>
          </ac:spMkLst>
        </pc:spChg>
        <pc:spChg chg="del">
          <ac:chgData name="Wyatt Michael Watson" userId="S::wmw47@nau.edu::7d4ebdf7-9904-4cc3-927d-221c9f471ec8" providerId="AD" clId="Web-{A997B08C-4F44-4E99-9B89-92556100DE13}" dt="2023-04-12T20:38:28.074" v="620"/>
          <ac:spMkLst>
            <pc:docMk/>
            <pc:sldMk cId="1515931138" sldId="321"/>
            <ac:spMk id="3" creationId="{5BD6A5D5-1812-7428-065A-FF54DA1BC2AF}"/>
          </ac:spMkLst>
        </pc:spChg>
        <pc:spChg chg="add mod">
          <ac:chgData name="Wyatt Michael Watson" userId="S::wmw47@nau.edu::7d4ebdf7-9904-4cc3-927d-221c9f471ec8" providerId="AD" clId="Web-{A997B08C-4F44-4E99-9B89-92556100DE13}" dt="2023-04-12T20:44:23.877" v="993" actId="20577"/>
          <ac:spMkLst>
            <pc:docMk/>
            <pc:sldMk cId="1515931138" sldId="321"/>
            <ac:spMk id="9" creationId="{E1608097-1122-5049-A8E6-4A7CF9F2821C}"/>
          </ac:spMkLst>
        </pc:spChg>
        <pc:spChg chg="add mod">
          <ac:chgData name="Wyatt Michael Watson" userId="S::wmw47@nau.edu::7d4ebdf7-9904-4cc3-927d-221c9f471ec8" providerId="AD" clId="Web-{A997B08C-4F44-4E99-9B89-92556100DE13}" dt="2023-04-12T20:44:38.706" v="999" actId="20577"/>
          <ac:spMkLst>
            <pc:docMk/>
            <pc:sldMk cId="1515931138" sldId="321"/>
            <ac:spMk id="11" creationId="{53C88CA0-717A-FF31-B63D-110270D0EDEE}"/>
          </ac:spMkLst>
        </pc:spChg>
        <pc:spChg chg="add">
          <ac:chgData name="Wyatt Michael Watson" userId="S::wmw47@nau.edu::7d4ebdf7-9904-4cc3-927d-221c9f471ec8" providerId="AD" clId="Web-{A997B08C-4F44-4E99-9B89-92556100DE13}" dt="2023-04-12T20:46:34.583" v="1067"/>
          <ac:spMkLst>
            <pc:docMk/>
            <pc:sldMk cId="1515931138" sldId="321"/>
            <ac:spMk id="13" creationId="{DD6FED37-C55B-24DC-C15C-C2F6A45F2941}"/>
          </ac:spMkLst>
        </pc:spChg>
        <pc:graphicFrameChg chg="add mod ord modGraphic">
          <ac:chgData name="Wyatt Michael Watson" userId="S::wmw47@nau.edu::7d4ebdf7-9904-4cc3-927d-221c9f471ec8" providerId="AD" clId="Web-{A997B08C-4F44-4E99-9B89-92556100DE13}" dt="2023-04-12T20:44:12.924" v="986" actId="1076"/>
          <ac:graphicFrameMkLst>
            <pc:docMk/>
            <pc:sldMk cId="1515931138" sldId="321"/>
            <ac:graphicFrameMk id="5" creationId="{C3F3374D-C74E-5998-6756-21741BCDC961}"/>
          </ac:graphicFrameMkLst>
        </pc:graphicFrameChg>
        <pc:graphicFrameChg chg="add mod modGraphic">
          <ac:chgData name="Wyatt Michael Watson" userId="S::wmw47@nau.edu::7d4ebdf7-9904-4cc3-927d-221c9f471ec8" providerId="AD" clId="Web-{A997B08C-4F44-4E99-9B89-92556100DE13}" dt="2023-04-12T20:42:17.016" v="973"/>
          <ac:graphicFrameMkLst>
            <pc:docMk/>
            <pc:sldMk cId="1515931138" sldId="321"/>
            <ac:graphicFrameMk id="7" creationId="{55FDB7A2-D66E-7123-D334-71217A1315C4}"/>
          </ac:graphicFrameMkLst>
        </pc:graphicFrameChg>
      </pc:sldChg>
      <pc:sldChg chg="addSp delSp modSp">
        <pc:chgData name="Wyatt Michael Watson" userId="S::wmw47@nau.edu::7d4ebdf7-9904-4cc3-927d-221c9f471ec8" providerId="AD" clId="Web-{A997B08C-4F44-4E99-9B89-92556100DE13}" dt="2023-04-12T20:46:33.489" v="1066"/>
        <pc:sldMkLst>
          <pc:docMk/>
          <pc:sldMk cId="3764455459" sldId="322"/>
        </pc:sldMkLst>
        <pc:spChg chg="add del mod">
          <ac:chgData name="Wyatt Michael Watson" userId="S::wmw47@nau.edu::7d4ebdf7-9904-4cc3-927d-221c9f471ec8" providerId="AD" clId="Web-{A997B08C-4F44-4E99-9B89-92556100DE13}" dt="2023-04-12T20:01:25.281" v="1"/>
          <ac:spMkLst>
            <pc:docMk/>
            <pc:sldMk cId="3764455459" sldId="322"/>
            <ac:spMk id="5" creationId="{D798C6B4-7DAF-67CB-FD01-496C9568D9BB}"/>
          </ac:spMkLst>
        </pc:spChg>
        <pc:spChg chg="add mod">
          <ac:chgData name="Wyatt Michael Watson" userId="S::wmw47@nau.edu::7d4ebdf7-9904-4cc3-927d-221c9f471ec8" providerId="AD" clId="Web-{A997B08C-4F44-4E99-9B89-92556100DE13}" dt="2023-04-12T20:45:56.160" v="1046" actId="1076"/>
          <ac:spMkLst>
            <pc:docMk/>
            <pc:sldMk cId="3764455459" sldId="322"/>
            <ac:spMk id="8" creationId="{B55C0F9C-7EA8-C795-634D-8B3451E0D314}"/>
          </ac:spMkLst>
        </pc:spChg>
        <pc:spChg chg="add">
          <ac:chgData name="Wyatt Michael Watson" userId="S::wmw47@nau.edu::7d4ebdf7-9904-4cc3-927d-221c9f471ec8" providerId="AD" clId="Web-{A997B08C-4F44-4E99-9B89-92556100DE13}" dt="2023-04-12T20:46:33.489" v="1066"/>
          <ac:spMkLst>
            <pc:docMk/>
            <pc:sldMk cId="3764455459" sldId="322"/>
            <ac:spMk id="10" creationId="{31149EEA-1766-1DD5-B316-82C03A417783}"/>
          </ac:spMkLst>
        </pc:spChg>
        <pc:picChg chg="del">
          <ac:chgData name="Wyatt Michael Watson" userId="S::wmw47@nau.edu::7d4ebdf7-9904-4cc3-927d-221c9f471ec8" providerId="AD" clId="Web-{A997B08C-4F44-4E99-9B89-92556100DE13}" dt="2023-04-12T20:01:23.687" v="0"/>
          <ac:picMkLst>
            <pc:docMk/>
            <pc:sldMk cId="3764455459" sldId="322"/>
            <ac:picMk id="4" creationId="{9CA6412A-5F1D-DE65-1FA1-29BE451A4362}"/>
          </ac:picMkLst>
        </pc:picChg>
        <pc:picChg chg="add mod ord modCrop">
          <ac:chgData name="Wyatt Michael Watson" userId="S::wmw47@nau.edu::7d4ebdf7-9904-4cc3-927d-221c9f471ec8" providerId="AD" clId="Web-{A997B08C-4F44-4E99-9B89-92556100DE13}" dt="2023-04-12T20:45:49.410" v="1045" actId="1076"/>
          <ac:picMkLst>
            <pc:docMk/>
            <pc:sldMk cId="3764455459" sldId="322"/>
            <ac:picMk id="6" creationId="{9C105DE2-385A-CF30-D542-0873DED740F3}"/>
          </ac:picMkLst>
        </pc:picChg>
      </pc:sldChg>
      <pc:sldChg chg="addSp delSp modSp new">
        <pc:chgData name="Wyatt Michael Watson" userId="S::wmw47@nau.edu::7d4ebdf7-9904-4cc3-927d-221c9f471ec8" providerId="AD" clId="Web-{A997B08C-4F44-4E99-9B89-92556100DE13}" dt="2023-04-12T20:46:35.177" v="1068"/>
        <pc:sldMkLst>
          <pc:docMk/>
          <pc:sldMk cId="974308612" sldId="323"/>
        </pc:sldMkLst>
        <pc:spChg chg="mod">
          <ac:chgData name="Wyatt Michael Watson" userId="S::wmw47@nau.edu::7d4ebdf7-9904-4cc3-927d-221c9f471ec8" providerId="AD" clId="Web-{A997B08C-4F44-4E99-9B89-92556100DE13}" dt="2023-04-12T20:06:18.411" v="108" actId="20577"/>
          <ac:spMkLst>
            <pc:docMk/>
            <pc:sldMk cId="974308612" sldId="323"/>
            <ac:spMk id="2" creationId="{5DC8E1A6-5625-F174-EA00-F746499DE988}"/>
          </ac:spMkLst>
        </pc:spChg>
        <pc:spChg chg="del">
          <ac:chgData name="Wyatt Michael Watson" userId="S::wmw47@nau.edu::7d4ebdf7-9904-4cc3-927d-221c9f471ec8" providerId="AD" clId="Web-{A997B08C-4F44-4E99-9B89-92556100DE13}" dt="2023-04-12T20:21:37.929" v="322"/>
          <ac:spMkLst>
            <pc:docMk/>
            <pc:sldMk cId="974308612" sldId="323"/>
            <ac:spMk id="3" creationId="{ABEE9970-FBE8-898D-32D2-8578D12858C4}"/>
          </ac:spMkLst>
        </pc:spChg>
        <pc:spChg chg="add del mod">
          <ac:chgData name="Wyatt Michael Watson" userId="S::wmw47@nau.edu::7d4ebdf7-9904-4cc3-927d-221c9f471ec8" providerId="AD" clId="Web-{A997B08C-4F44-4E99-9B89-92556100DE13}" dt="2023-04-12T20:43:09.970" v="975"/>
          <ac:spMkLst>
            <pc:docMk/>
            <pc:sldMk cId="974308612" sldId="323"/>
            <ac:spMk id="9" creationId="{44EC0531-549A-4211-51BC-76F8A983B340}"/>
          </ac:spMkLst>
        </pc:spChg>
        <pc:spChg chg="add del mod">
          <ac:chgData name="Wyatt Michael Watson" userId="S::wmw47@nau.edu::7d4ebdf7-9904-4cc3-927d-221c9f471ec8" providerId="AD" clId="Web-{A997B08C-4F44-4E99-9B89-92556100DE13}" dt="2023-04-12T20:43:11.126" v="977"/>
          <ac:spMkLst>
            <pc:docMk/>
            <pc:sldMk cId="974308612" sldId="323"/>
            <ac:spMk id="11" creationId="{2A17BD65-9E90-8C54-D731-9A41191A7AA0}"/>
          </ac:spMkLst>
        </pc:spChg>
        <pc:spChg chg="add del mod">
          <ac:chgData name="Wyatt Michael Watson" userId="S::wmw47@nau.edu::7d4ebdf7-9904-4cc3-927d-221c9f471ec8" providerId="AD" clId="Web-{A997B08C-4F44-4E99-9B89-92556100DE13}" dt="2023-04-12T20:21:50.554" v="326"/>
          <ac:spMkLst>
            <pc:docMk/>
            <pc:sldMk cId="974308612" sldId="323"/>
            <ac:spMk id="12" creationId="{17A4CA12-AF19-91DF-1A1C-745B0AE29239}"/>
          </ac:spMkLst>
        </pc:spChg>
        <pc:spChg chg="add mod">
          <ac:chgData name="Wyatt Michael Watson" userId="S::wmw47@nau.edu::7d4ebdf7-9904-4cc3-927d-221c9f471ec8" providerId="AD" clId="Web-{A997B08C-4F44-4E99-9B89-92556100DE13}" dt="2023-04-12T20:43:19.267" v="979" actId="1076"/>
          <ac:spMkLst>
            <pc:docMk/>
            <pc:sldMk cId="974308612" sldId="323"/>
            <ac:spMk id="508" creationId="{511D318A-2E30-9861-64C2-612A3B972D22}"/>
          </ac:spMkLst>
        </pc:spChg>
        <pc:spChg chg="add">
          <ac:chgData name="Wyatt Michael Watson" userId="S::wmw47@nau.edu::7d4ebdf7-9904-4cc3-927d-221c9f471ec8" providerId="AD" clId="Web-{A997B08C-4F44-4E99-9B89-92556100DE13}" dt="2023-04-12T20:46:35.177" v="1068"/>
          <ac:spMkLst>
            <pc:docMk/>
            <pc:sldMk cId="974308612" sldId="323"/>
            <ac:spMk id="549" creationId="{2F921EC5-0B69-0233-8FEC-B47376E30593}"/>
          </ac:spMkLst>
        </pc:spChg>
        <pc:graphicFrameChg chg="add mod modGraphic">
          <ac:chgData name="Wyatt Michael Watson" userId="S::wmw47@nau.edu::7d4ebdf7-9904-4cc3-927d-221c9f471ec8" providerId="AD" clId="Web-{A997B08C-4F44-4E99-9B89-92556100DE13}" dt="2023-04-12T20:43:15.704" v="978" actId="14100"/>
          <ac:graphicFrameMkLst>
            <pc:docMk/>
            <pc:sldMk cId="974308612" sldId="323"/>
            <ac:graphicFrameMk id="14" creationId="{79CF82B0-D09E-46FD-07FC-846674EA0DB1}"/>
          </ac:graphicFrameMkLst>
        </pc:graphicFrameChg>
        <pc:picChg chg="add del mod">
          <ac:chgData name="Wyatt Michael Watson" userId="S::wmw47@nau.edu::7d4ebdf7-9904-4cc3-927d-221c9f471ec8" providerId="AD" clId="Web-{A997B08C-4F44-4E99-9B89-92556100DE13}" dt="2023-04-12T20:43:10.392" v="976"/>
          <ac:picMkLst>
            <pc:docMk/>
            <pc:sldMk cId="974308612" sldId="323"/>
            <ac:picMk id="5" creationId="{33352DCC-8B25-62AE-3F93-47D17FC15427}"/>
          </ac:picMkLst>
        </pc:picChg>
        <pc:picChg chg="add del mod">
          <ac:chgData name="Wyatt Michael Watson" userId="S::wmw47@nau.edu::7d4ebdf7-9904-4cc3-927d-221c9f471ec8" providerId="AD" clId="Web-{A997B08C-4F44-4E99-9B89-92556100DE13}" dt="2023-04-12T20:43:09.220" v="974"/>
          <ac:picMkLst>
            <pc:docMk/>
            <pc:sldMk cId="974308612" sldId="323"/>
            <ac:picMk id="7" creationId="{15BCB938-D01C-2881-35A2-2ABC39D70C0B}"/>
          </ac:picMkLst>
        </pc:picChg>
      </pc:sldChg>
      <pc:sldChg chg="addSp delSp modSp new">
        <pc:chgData name="Wyatt Michael Watson" userId="S::wmw47@nau.edu::7d4ebdf7-9904-4cc3-927d-221c9f471ec8" providerId="AD" clId="Web-{A997B08C-4F44-4E99-9B89-92556100DE13}" dt="2023-04-12T20:46:38.896" v="1071"/>
        <pc:sldMkLst>
          <pc:docMk/>
          <pc:sldMk cId="2275651914" sldId="324"/>
        </pc:sldMkLst>
        <pc:spChg chg="del">
          <ac:chgData name="Wyatt Michael Watson" userId="S::wmw47@nau.edu::7d4ebdf7-9904-4cc3-927d-221c9f471ec8" providerId="AD" clId="Web-{A997B08C-4F44-4E99-9B89-92556100DE13}" dt="2023-04-12T20:10:32.322" v="146"/>
          <ac:spMkLst>
            <pc:docMk/>
            <pc:sldMk cId="2275651914" sldId="324"/>
            <ac:spMk id="2" creationId="{B7BF5216-6BF2-13BA-FE9D-6F3BA13B72F8}"/>
          </ac:spMkLst>
        </pc:spChg>
        <pc:spChg chg="mod">
          <ac:chgData name="Wyatt Michael Watson" userId="S::wmw47@nau.edu::7d4ebdf7-9904-4cc3-927d-221c9f471ec8" providerId="AD" clId="Web-{A997B08C-4F44-4E99-9B89-92556100DE13}" dt="2023-04-12T20:22:21.274" v="334" actId="20577"/>
          <ac:spMkLst>
            <pc:docMk/>
            <pc:sldMk cId="2275651914" sldId="324"/>
            <ac:spMk id="3" creationId="{A0B2F74C-BACD-332B-B793-F2B4A03C14D8}"/>
          </ac:spMkLst>
        </pc:spChg>
        <pc:spChg chg="add mod">
          <ac:chgData name="Wyatt Michael Watson" userId="S::wmw47@nau.edu::7d4ebdf7-9904-4cc3-927d-221c9f471ec8" providerId="AD" clId="Web-{A997B08C-4F44-4E99-9B89-92556100DE13}" dt="2023-04-12T20:10:38.494" v="166" actId="20577"/>
          <ac:spMkLst>
            <pc:docMk/>
            <pc:sldMk cId="2275651914" sldId="324"/>
            <ac:spMk id="5" creationId="{1B999AA3-FBEC-3956-5E86-D85D29285A11}"/>
          </ac:spMkLst>
        </pc:spChg>
        <pc:spChg chg="add del mod">
          <ac:chgData name="Wyatt Michael Watson" userId="S::wmw47@nau.edu::7d4ebdf7-9904-4cc3-927d-221c9f471ec8" providerId="AD" clId="Web-{A997B08C-4F44-4E99-9B89-92556100DE13}" dt="2023-04-12T20:21:03.319" v="320"/>
          <ac:spMkLst>
            <pc:docMk/>
            <pc:sldMk cId="2275651914" sldId="324"/>
            <ac:spMk id="6" creationId="{87B73879-6899-C2A7-E425-EC55DE2D995E}"/>
          </ac:spMkLst>
        </pc:spChg>
        <pc:spChg chg="add">
          <ac:chgData name="Wyatt Michael Watson" userId="S::wmw47@nau.edu::7d4ebdf7-9904-4cc3-927d-221c9f471ec8" providerId="AD" clId="Web-{A997B08C-4F44-4E99-9B89-92556100DE13}" dt="2023-04-12T20:46:38.896" v="1071"/>
          <ac:spMkLst>
            <pc:docMk/>
            <pc:sldMk cId="2275651914" sldId="324"/>
            <ac:spMk id="8" creationId="{2250BBB5-749D-E41B-F2F4-62A0BFF9DE09}"/>
          </ac:spMkLst>
        </pc:spChg>
      </pc:sldChg>
      <pc:sldChg chg="addSp delSp modSp new">
        <pc:chgData name="Wyatt Michael Watson" userId="S::wmw47@nau.edu::7d4ebdf7-9904-4cc3-927d-221c9f471ec8" providerId="AD" clId="Web-{A997B08C-4F44-4E99-9B89-92556100DE13}" dt="2023-04-12T20:46:36.192" v="1069"/>
        <pc:sldMkLst>
          <pc:docMk/>
          <pc:sldMk cId="1162654415" sldId="325"/>
        </pc:sldMkLst>
        <pc:spChg chg="mod">
          <ac:chgData name="Wyatt Michael Watson" userId="S::wmw47@nau.edu::7d4ebdf7-9904-4cc3-927d-221c9f471ec8" providerId="AD" clId="Web-{A997B08C-4F44-4E99-9B89-92556100DE13}" dt="2023-04-12T20:33:00.317" v="521" actId="20577"/>
          <ac:spMkLst>
            <pc:docMk/>
            <pc:sldMk cId="1162654415" sldId="325"/>
            <ac:spMk id="2" creationId="{0354FE4C-1831-F895-C24D-C0372C2C22EF}"/>
          </ac:spMkLst>
        </pc:spChg>
        <pc:spChg chg="add del mod">
          <ac:chgData name="Wyatt Michael Watson" userId="S::wmw47@nau.edu::7d4ebdf7-9904-4cc3-927d-221c9f471ec8" providerId="AD" clId="Web-{A997B08C-4F44-4E99-9B89-92556100DE13}" dt="2023-04-12T20:33:57.084" v="529"/>
          <ac:spMkLst>
            <pc:docMk/>
            <pc:sldMk cId="1162654415" sldId="325"/>
            <ac:spMk id="3" creationId="{577A0793-1B30-6FCC-AA5C-BD9007A41EFB}"/>
          </ac:spMkLst>
        </pc:spChg>
        <pc:spChg chg="add mod">
          <ac:chgData name="Wyatt Michael Watson" userId="S::wmw47@nau.edu::7d4ebdf7-9904-4cc3-927d-221c9f471ec8" providerId="AD" clId="Web-{A997B08C-4F44-4E99-9B89-92556100DE13}" dt="2023-04-12T20:35:06.804" v="554" actId="1076"/>
          <ac:spMkLst>
            <pc:docMk/>
            <pc:sldMk cId="1162654415" sldId="325"/>
            <ac:spMk id="57" creationId="{4084F30C-FA01-6D30-0E01-188D2D693232}"/>
          </ac:spMkLst>
        </pc:spChg>
        <pc:spChg chg="add mod">
          <ac:chgData name="Wyatt Michael Watson" userId="S::wmw47@nau.edu::7d4ebdf7-9904-4cc3-927d-221c9f471ec8" providerId="AD" clId="Web-{A997B08C-4F44-4E99-9B89-92556100DE13}" dt="2023-04-12T20:35:15.523" v="556" actId="1076"/>
          <ac:spMkLst>
            <pc:docMk/>
            <pc:sldMk cId="1162654415" sldId="325"/>
            <ac:spMk id="59" creationId="{7A31AA41-5FF6-CE7B-4B7F-6C2AEC736975}"/>
          </ac:spMkLst>
        </pc:spChg>
        <pc:spChg chg="add mod">
          <ac:chgData name="Wyatt Michael Watson" userId="S::wmw47@nau.edu::7d4ebdf7-9904-4cc3-927d-221c9f471ec8" providerId="AD" clId="Web-{A997B08C-4F44-4E99-9B89-92556100DE13}" dt="2023-04-12T20:37:20.400" v="619" actId="20577"/>
          <ac:spMkLst>
            <pc:docMk/>
            <pc:sldMk cId="1162654415" sldId="325"/>
            <ac:spMk id="90" creationId="{ECE8B3A1-0DCA-06F6-B7D2-19ACF39AF74C}"/>
          </ac:spMkLst>
        </pc:spChg>
        <pc:spChg chg="add">
          <ac:chgData name="Wyatt Michael Watson" userId="S::wmw47@nau.edu::7d4ebdf7-9904-4cc3-927d-221c9f471ec8" providerId="AD" clId="Web-{A997B08C-4F44-4E99-9B89-92556100DE13}" dt="2023-04-12T20:46:36.192" v="1069"/>
          <ac:spMkLst>
            <pc:docMk/>
            <pc:sldMk cId="1162654415" sldId="325"/>
            <ac:spMk id="102" creationId="{2CE1B252-75FA-A2E6-9DAB-B4FCD15ADF61}"/>
          </ac:spMkLst>
        </pc:spChg>
        <pc:graphicFrameChg chg="add del">
          <ac:chgData name="Wyatt Michael Watson" userId="S::wmw47@nau.edu::7d4ebdf7-9904-4cc3-927d-221c9f471ec8" providerId="AD" clId="Web-{A997B08C-4F44-4E99-9B89-92556100DE13}" dt="2023-04-12T20:33:53.896" v="526"/>
          <ac:graphicFrameMkLst>
            <pc:docMk/>
            <pc:sldMk cId="1162654415" sldId="325"/>
            <ac:graphicFrameMk id="5" creationId="{517B81FE-3C61-B081-A4CA-0AC0A62EE4D5}"/>
          </ac:graphicFrameMkLst>
        </pc:graphicFrameChg>
        <pc:graphicFrameChg chg="add del">
          <ac:chgData name="Wyatt Michael Watson" userId="S::wmw47@nau.edu::7d4ebdf7-9904-4cc3-927d-221c9f471ec8" providerId="AD" clId="Web-{A997B08C-4F44-4E99-9B89-92556100DE13}" dt="2023-04-12T20:33:57.068" v="528"/>
          <ac:graphicFrameMkLst>
            <pc:docMk/>
            <pc:sldMk cId="1162654415" sldId="325"/>
            <ac:graphicFrameMk id="7" creationId="{94BA8969-D700-DD90-231A-8038264F6DFF}"/>
          </ac:graphicFrameMkLst>
        </pc:graphicFrameChg>
        <pc:graphicFrameChg chg="add mod">
          <ac:chgData name="Wyatt Michael Watson" userId="S::wmw47@nau.edu::7d4ebdf7-9904-4cc3-927d-221c9f471ec8" providerId="AD" clId="Web-{A997B08C-4F44-4E99-9B89-92556100DE13}" dt="2023-04-12T20:34:50.507" v="549" actId="14100"/>
          <ac:graphicFrameMkLst>
            <pc:docMk/>
            <pc:sldMk cId="1162654415" sldId="325"/>
            <ac:graphicFrameMk id="9" creationId="{517B81FE-3C61-B081-A4CA-0AC0A62EE4D5}"/>
          </ac:graphicFrameMkLst>
        </pc:graphicFrameChg>
        <pc:picChg chg="add mod">
          <ac:chgData name="Wyatt Michael Watson" userId="S::wmw47@nau.edu::7d4ebdf7-9904-4cc3-927d-221c9f471ec8" providerId="AD" clId="Web-{A997B08C-4F44-4E99-9B89-92556100DE13}" dt="2023-04-12T20:35:15.554" v="557" actId="1076"/>
          <ac:picMkLst>
            <pc:docMk/>
            <pc:sldMk cId="1162654415" sldId="325"/>
            <ac:picMk id="53" creationId="{3716B62D-57B0-3042-8CAD-4E523C3F8130}"/>
          </ac:picMkLst>
        </pc:picChg>
        <pc:picChg chg="add mod">
          <ac:chgData name="Wyatt Michael Watson" userId="S::wmw47@nau.edu::7d4ebdf7-9904-4cc3-927d-221c9f471ec8" providerId="AD" clId="Web-{A997B08C-4F44-4E99-9B89-92556100DE13}" dt="2023-04-12T20:35:06.788" v="553" actId="1076"/>
          <ac:picMkLst>
            <pc:docMk/>
            <pc:sldMk cId="1162654415" sldId="325"/>
            <ac:picMk id="55" creationId="{912F87E4-948B-A0A6-B6A3-11D363234C7F}"/>
          </ac:picMkLst>
        </pc:picChg>
      </pc:sldChg>
    </pc:docChg>
  </pc:docChgLst>
  <pc:docChgLst>
    <pc:chgData name="Bryce Greenberg" userId="35f22195-bc5b-4701-b626-cebff0a3bda4" providerId="ADAL" clId="{0107C191-A3D0-4E5B-8BA4-C35193151A84}"/>
    <pc:docChg chg="custSel addSld delSld modSld sldOrd">
      <pc:chgData name="Bryce Greenberg" userId="35f22195-bc5b-4701-b626-cebff0a3bda4" providerId="ADAL" clId="{0107C191-A3D0-4E5B-8BA4-C35193151A84}" dt="2023-04-21T16:32:32.805" v="132" actId="20577"/>
      <pc:docMkLst>
        <pc:docMk/>
      </pc:docMkLst>
      <pc:sldChg chg="delSp mod">
        <pc:chgData name="Bryce Greenberg" userId="35f22195-bc5b-4701-b626-cebff0a3bda4" providerId="ADAL" clId="{0107C191-A3D0-4E5B-8BA4-C35193151A84}" dt="2023-04-21T16:27:15.750" v="1" actId="478"/>
        <pc:sldMkLst>
          <pc:docMk/>
          <pc:sldMk cId="4267541185" sldId="305"/>
        </pc:sldMkLst>
        <pc:picChg chg="del">
          <ac:chgData name="Bryce Greenberg" userId="35f22195-bc5b-4701-b626-cebff0a3bda4" providerId="ADAL" clId="{0107C191-A3D0-4E5B-8BA4-C35193151A84}" dt="2023-04-21T16:27:14.804" v="0" actId="478"/>
          <ac:picMkLst>
            <pc:docMk/>
            <pc:sldMk cId="4267541185" sldId="305"/>
            <ac:picMk id="8" creationId="{4FAFE3F8-595E-086D-D859-4FB67F482218}"/>
          </ac:picMkLst>
        </pc:picChg>
        <pc:picChg chg="del">
          <ac:chgData name="Bryce Greenberg" userId="35f22195-bc5b-4701-b626-cebff0a3bda4" providerId="ADAL" clId="{0107C191-A3D0-4E5B-8BA4-C35193151A84}" dt="2023-04-21T16:27:15.750" v="1" actId="478"/>
          <ac:picMkLst>
            <pc:docMk/>
            <pc:sldMk cId="4267541185" sldId="305"/>
            <ac:picMk id="10" creationId="{4EBE9039-8369-924C-D6FC-77E76873C633}"/>
          </ac:picMkLst>
        </pc:picChg>
      </pc:sldChg>
      <pc:sldChg chg="del">
        <pc:chgData name="Bryce Greenberg" userId="35f22195-bc5b-4701-b626-cebff0a3bda4" providerId="ADAL" clId="{0107C191-A3D0-4E5B-8BA4-C35193151A84}" dt="2023-04-21T16:27:56.917" v="2" actId="2696"/>
        <pc:sldMkLst>
          <pc:docMk/>
          <pc:sldMk cId="2275651914" sldId="324"/>
        </pc:sldMkLst>
      </pc:sldChg>
      <pc:sldChg chg="ord">
        <pc:chgData name="Bryce Greenberg" userId="35f22195-bc5b-4701-b626-cebff0a3bda4" providerId="ADAL" clId="{0107C191-A3D0-4E5B-8BA4-C35193151A84}" dt="2023-04-21T16:28:05.990" v="4"/>
        <pc:sldMkLst>
          <pc:docMk/>
          <pc:sldMk cId="1162654415" sldId="325"/>
        </pc:sldMkLst>
      </pc:sldChg>
      <pc:sldChg chg="modSp mod">
        <pc:chgData name="Bryce Greenberg" userId="35f22195-bc5b-4701-b626-cebff0a3bda4" providerId="ADAL" clId="{0107C191-A3D0-4E5B-8BA4-C35193151A84}" dt="2023-04-21T16:31:30.107" v="73" actId="20577"/>
        <pc:sldMkLst>
          <pc:docMk/>
          <pc:sldMk cId="3550336443" sldId="327"/>
        </pc:sldMkLst>
        <pc:spChg chg="mod">
          <ac:chgData name="Bryce Greenberg" userId="35f22195-bc5b-4701-b626-cebff0a3bda4" providerId="ADAL" clId="{0107C191-A3D0-4E5B-8BA4-C35193151A84}" dt="2023-04-21T16:31:30.107" v="73" actId="20577"/>
          <ac:spMkLst>
            <pc:docMk/>
            <pc:sldMk cId="3550336443" sldId="327"/>
            <ac:spMk id="2" creationId="{CCE28369-AAB8-930A-C2F9-0244112E12BE}"/>
          </ac:spMkLst>
        </pc:spChg>
      </pc:sldChg>
      <pc:sldChg chg="modSp new mod">
        <pc:chgData name="Bryce Greenberg" userId="35f22195-bc5b-4701-b626-cebff0a3bda4" providerId="ADAL" clId="{0107C191-A3D0-4E5B-8BA4-C35193151A84}" dt="2023-04-21T16:29:32.789" v="29" actId="20577"/>
        <pc:sldMkLst>
          <pc:docMk/>
          <pc:sldMk cId="3894925774" sldId="328"/>
        </pc:sldMkLst>
        <pc:spChg chg="mod">
          <ac:chgData name="Bryce Greenberg" userId="35f22195-bc5b-4701-b626-cebff0a3bda4" providerId="ADAL" clId="{0107C191-A3D0-4E5B-8BA4-C35193151A84}" dt="2023-04-21T16:29:32.789" v="29" actId="20577"/>
          <ac:spMkLst>
            <pc:docMk/>
            <pc:sldMk cId="3894925774" sldId="328"/>
            <ac:spMk id="2" creationId="{66F18BE9-7B4B-DF0C-A568-4D7A5060B21E}"/>
          </ac:spMkLst>
        </pc:spChg>
      </pc:sldChg>
      <pc:sldChg chg="modSp new mod">
        <pc:chgData name="Bryce Greenberg" userId="35f22195-bc5b-4701-b626-cebff0a3bda4" providerId="ADAL" clId="{0107C191-A3D0-4E5B-8BA4-C35193151A84}" dt="2023-04-21T16:31:12.661" v="53" actId="20577"/>
        <pc:sldMkLst>
          <pc:docMk/>
          <pc:sldMk cId="1875355502" sldId="329"/>
        </pc:sldMkLst>
        <pc:spChg chg="mod">
          <ac:chgData name="Bryce Greenberg" userId="35f22195-bc5b-4701-b626-cebff0a3bda4" providerId="ADAL" clId="{0107C191-A3D0-4E5B-8BA4-C35193151A84}" dt="2023-04-21T16:31:12.661" v="53" actId="20577"/>
          <ac:spMkLst>
            <pc:docMk/>
            <pc:sldMk cId="1875355502" sldId="329"/>
            <ac:spMk id="2" creationId="{95BF0993-D42E-F3A4-9078-02CCF6874CAB}"/>
          </ac:spMkLst>
        </pc:spChg>
      </pc:sldChg>
      <pc:sldChg chg="modSp new mod">
        <pc:chgData name="Bryce Greenberg" userId="35f22195-bc5b-4701-b626-cebff0a3bda4" providerId="ADAL" clId="{0107C191-A3D0-4E5B-8BA4-C35193151A84}" dt="2023-04-21T16:31:41.312" v="87" actId="20577"/>
        <pc:sldMkLst>
          <pc:docMk/>
          <pc:sldMk cId="1845137720" sldId="330"/>
        </pc:sldMkLst>
        <pc:spChg chg="mod">
          <ac:chgData name="Bryce Greenberg" userId="35f22195-bc5b-4701-b626-cebff0a3bda4" providerId="ADAL" clId="{0107C191-A3D0-4E5B-8BA4-C35193151A84}" dt="2023-04-21T16:31:41.312" v="87" actId="20577"/>
          <ac:spMkLst>
            <pc:docMk/>
            <pc:sldMk cId="1845137720" sldId="330"/>
            <ac:spMk id="2" creationId="{86E3FE4E-B289-1874-3BEC-6B542A9A90AD}"/>
          </ac:spMkLst>
        </pc:spChg>
      </pc:sldChg>
      <pc:sldChg chg="modSp new mod">
        <pc:chgData name="Bryce Greenberg" userId="35f22195-bc5b-4701-b626-cebff0a3bda4" providerId="ADAL" clId="{0107C191-A3D0-4E5B-8BA4-C35193151A84}" dt="2023-04-21T16:32:10.784" v="106" actId="20577"/>
        <pc:sldMkLst>
          <pc:docMk/>
          <pc:sldMk cId="1718955897" sldId="331"/>
        </pc:sldMkLst>
        <pc:spChg chg="mod">
          <ac:chgData name="Bryce Greenberg" userId="35f22195-bc5b-4701-b626-cebff0a3bda4" providerId="ADAL" clId="{0107C191-A3D0-4E5B-8BA4-C35193151A84}" dt="2023-04-21T16:32:10.784" v="106" actId="20577"/>
          <ac:spMkLst>
            <pc:docMk/>
            <pc:sldMk cId="1718955897" sldId="331"/>
            <ac:spMk id="2" creationId="{C62D311B-67E6-9C43-C939-188CFF4DDEF3}"/>
          </ac:spMkLst>
        </pc:spChg>
      </pc:sldChg>
      <pc:sldChg chg="modSp new mod">
        <pc:chgData name="Bryce Greenberg" userId="35f22195-bc5b-4701-b626-cebff0a3bda4" providerId="ADAL" clId="{0107C191-A3D0-4E5B-8BA4-C35193151A84}" dt="2023-04-21T16:32:32.805" v="132" actId="20577"/>
        <pc:sldMkLst>
          <pc:docMk/>
          <pc:sldMk cId="3441851505" sldId="332"/>
        </pc:sldMkLst>
        <pc:spChg chg="mod">
          <ac:chgData name="Bryce Greenberg" userId="35f22195-bc5b-4701-b626-cebff0a3bda4" providerId="ADAL" clId="{0107C191-A3D0-4E5B-8BA4-C35193151A84}" dt="2023-04-21T16:32:32.805" v="132" actId="20577"/>
          <ac:spMkLst>
            <pc:docMk/>
            <pc:sldMk cId="3441851505" sldId="332"/>
            <ac:spMk id="2" creationId="{0DC4FED1-81D1-5AFF-BD9A-29605464FEF5}"/>
          </ac:spMkLst>
        </pc:spChg>
      </pc:sldChg>
    </pc:docChg>
  </pc:docChgLst>
  <pc:docChgLst>
    <pc:chgData name="Wyatt Michael Watson" userId="S::wmw47@nau.edu::7d4ebdf7-9904-4cc3-927d-221c9f471ec8" providerId="AD" clId="Web-{82CA096E-2E3C-4E1E-8F48-EB1CF30E12B8}"/>
    <pc:docChg chg="modSld">
      <pc:chgData name="Wyatt Michael Watson" userId="S::wmw47@nau.edu::7d4ebdf7-9904-4cc3-927d-221c9f471ec8" providerId="AD" clId="Web-{82CA096E-2E3C-4E1E-8F48-EB1CF30E12B8}" dt="2022-11-08T17:01:14.354" v="14" actId="1076"/>
      <pc:docMkLst>
        <pc:docMk/>
      </pc:docMkLst>
      <pc:sldChg chg="addSp modSp">
        <pc:chgData name="Wyatt Michael Watson" userId="S::wmw47@nau.edu::7d4ebdf7-9904-4cc3-927d-221c9f471ec8" providerId="AD" clId="Web-{82CA096E-2E3C-4E1E-8F48-EB1CF30E12B8}" dt="2022-11-08T17:01:14.354" v="14" actId="1076"/>
        <pc:sldMkLst>
          <pc:docMk/>
          <pc:sldMk cId="805852874" sldId="295"/>
        </pc:sldMkLst>
        <pc:spChg chg="add mod">
          <ac:chgData name="Wyatt Michael Watson" userId="S::wmw47@nau.edu::7d4ebdf7-9904-4cc3-927d-221c9f471ec8" providerId="AD" clId="Web-{82CA096E-2E3C-4E1E-8F48-EB1CF30E12B8}" dt="2022-11-08T17:00:49.275" v="12"/>
          <ac:spMkLst>
            <pc:docMk/>
            <pc:sldMk cId="805852874" sldId="295"/>
            <ac:spMk id="5" creationId="{C1E28324-7900-ECAB-49F1-D333C8A5E3D1}"/>
          </ac:spMkLst>
        </pc:spChg>
        <pc:picChg chg="add mod">
          <ac:chgData name="Wyatt Michael Watson" userId="S::wmw47@nau.edu::7d4ebdf7-9904-4cc3-927d-221c9f471ec8" providerId="AD" clId="Web-{82CA096E-2E3C-4E1E-8F48-EB1CF30E12B8}" dt="2022-11-08T17:01:14.354" v="14" actId="1076"/>
          <ac:picMkLst>
            <pc:docMk/>
            <pc:sldMk cId="805852874" sldId="295"/>
            <ac:picMk id="4" creationId="{C973270C-E27E-5FD6-147D-1472701CE069}"/>
          </ac:picMkLst>
        </pc:picChg>
      </pc:sldChg>
    </pc:docChg>
  </pc:docChgLst>
  <pc:docChgLst>
    <pc:chgData name="Paul Wayne Howell" userId="S::pwh45@nau.edu::73aa1722-a551-45ae-8bc1-e5c41fb0b78c" providerId="AD" clId="Web-{9FF6ADFE-C46E-41E8-AC3D-EE24016B5D30}"/>
    <pc:docChg chg="delSld modSld">
      <pc:chgData name="Paul Wayne Howell" userId="S::pwh45@nau.edu::73aa1722-a551-45ae-8bc1-e5c41fb0b78c" providerId="AD" clId="Web-{9FF6ADFE-C46E-41E8-AC3D-EE24016B5D30}" dt="2022-10-11T23:01:51.594" v="149"/>
      <pc:docMkLst>
        <pc:docMk/>
      </pc:docMkLst>
      <pc:sldChg chg="modSp">
        <pc:chgData name="Paul Wayne Howell" userId="S::pwh45@nau.edu::73aa1722-a551-45ae-8bc1-e5c41fb0b78c" providerId="AD" clId="Web-{9FF6ADFE-C46E-41E8-AC3D-EE24016B5D30}" dt="2022-10-11T22:30:37.231" v="47" actId="20577"/>
        <pc:sldMkLst>
          <pc:docMk/>
          <pc:sldMk cId="3307027894" sldId="266"/>
        </pc:sldMkLst>
        <pc:spChg chg="mod">
          <ac:chgData name="Paul Wayne Howell" userId="S::pwh45@nau.edu::73aa1722-a551-45ae-8bc1-e5c41fb0b78c" providerId="AD" clId="Web-{9FF6ADFE-C46E-41E8-AC3D-EE24016B5D30}" dt="2022-10-11T22:30:37.231" v="47" actId="20577"/>
          <ac:spMkLst>
            <pc:docMk/>
            <pc:sldMk cId="3307027894" sldId="266"/>
            <ac:spMk id="3" creationId="{169C3667-4528-9E95-79F9-EB183406ED8F}"/>
          </ac:spMkLst>
        </pc:spChg>
      </pc:sldChg>
      <pc:sldChg chg="modSp">
        <pc:chgData name="Paul Wayne Howell" userId="S::pwh45@nau.edu::73aa1722-a551-45ae-8bc1-e5c41fb0b78c" providerId="AD" clId="Web-{9FF6ADFE-C46E-41E8-AC3D-EE24016B5D30}" dt="2022-10-11T22:59:25.489" v="147" actId="20577"/>
        <pc:sldMkLst>
          <pc:docMk/>
          <pc:sldMk cId="3615352782" sldId="270"/>
        </pc:sldMkLst>
        <pc:spChg chg="mod">
          <ac:chgData name="Paul Wayne Howell" userId="S::pwh45@nau.edu::73aa1722-a551-45ae-8bc1-e5c41fb0b78c" providerId="AD" clId="Web-{9FF6ADFE-C46E-41E8-AC3D-EE24016B5D30}" dt="2022-10-11T22:59:17.083" v="141" actId="1076"/>
          <ac:spMkLst>
            <pc:docMk/>
            <pc:sldMk cId="3615352782" sldId="270"/>
            <ac:spMk id="2" creationId="{9D224C8D-AAC8-CDFD-EFA9-5484015C5A89}"/>
          </ac:spMkLst>
        </pc:spChg>
        <pc:spChg chg="mod">
          <ac:chgData name="Paul Wayne Howell" userId="S::pwh45@nau.edu::73aa1722-a551-45ae-8bc1-e5c41fb0b78c" providerId="AD" clId="Web-{9FF6ADFE-C46E-41E8-AC3D-EE24016B5D30}" dt="2022-10-11T22:59:25.489" v="147" actId="20577"/>
          <ac:spMkLst>
            <pc:docMk/>
            <pc:sldMk cId="3615352782" sldId="270"/>
            <ac:spMk id="8" creationId="{AD7A6255-706E-AEA7-8D37-A22A22D6173C}"/>
          </ac:spMkLst>
        </pc:spChg>
      </pc:sldChg>
      <pc:sldChg chg="modSp">
        <pc:chgData name="Paul Wayne Howell" userId="S::pwh45@nau.edu::73aa1722-a551-45ae-8bc1-e5c41fb0b78c" providerId="AD" clId="Web-{9FF6ADFE-C46E-41E8-AC3D-EE24016B5D30}" dt="2022-10-11T22:58:32.876" v="140"/>
        <pc:sldMkLst>
          <pc:docMk/>
          <pc:sldMk cId="2566549405" sldId="280"/>
        </pc:sldMkLst>
        <pc:graphicFrameChg chg="mod modGraphic">
          <ac:chgData name="Paul Wayne Howell" userId="S::pwh45@nau.edu::73aa1722-a551-45ae-8bc1-e5c41fb0b78c" providerId="AD" clId="Web-{9FF6ADFE-C46E-41E8-AC3D-EE24016B5D30}" dt="2022-10-11T22:58:32.876" v="140"/>
          <ac:graphicFrameMkLst>
            <pc:docMk/>
            <pc:sldMk cId="2566549405" sldId="280"/>
            <ac:graphicFrameMk id="7" creationId="{2E7684CB-1008-B37C-C82E-5FC87012334B}"/>
          </ac:graphicFrameMkLst>
        </pc:graphicFrameChg>
      </pc:sldChg>
      <pc:sldChg chg="addSp delSp modSp del">
        <pc:chgData name="Paul Wayne Howell" userId="S::pwh45@nau.edu::73aa1722-a551-45ae-8bc1-e5c41fb0b78c" providerId="AD" clId="Web-{9FF6ADFE-C46E-41E8-AC3D-EE24016B5D30}" dt="2022-10-11T23:01:51.594" v="149"/>
        <pc:sldMkLst>
          <pc:docMk/>
          <pc:sldMk cId="2304769858" sldId="284"/>
        </pc:sldMkLst>
        <pc:spChg chg="del">
          <ac:chgData name="Paul Wayne Howell" userId="S::pwh45@nau.edu::73aa1722-a551-45ae-8bc1-e5c41fb0b78c" providerId="AD" clId="Web-{9FF6ADFE-C46E-41E8-AC3D-EE24016B5D30}" dt="2022-10-11T23:01:49.938" v="148"/>
          <ac:spMkLst>
            <pc:docMk/>
            <pc:sldMk cId="2304769858" sldId="284"/>
            <ac:spMk id="3" creationId="{CD74E086-0E92-86DB-33AB-D352E4C99609}"/>
          </ac:spMkLst>
        </pc:spChg>
        <pc:spChg chg="add mod">
          <ac:chgData name="Paul Wayne Howell" userId="S::pwh45@nau.edu::73aa1722-a551-45ae-8bc1-e5c41fb0b78c" providerId="AD" clId="Web-{9FF6ADFE-C46E-41E8-AC3D-EE24016B5D30}" dt="2022-10-11T23:01:49.938" v="148"/>
          <ac:spMkLst>
            <pc:docMk/>
            <pc:sldMk cId="2304769858" sldId="284"/>
            <ac:spMk id="6" creationId="{39CAA5AC-CBCF-38AE-AF76-ACBF1EE18DE0}"/>
          </ac:spMkLst>
        </pc:spChg>
      </pc:sldChg>
      <pc:sldChg chg="del">
        <pc:chgData name="Paul Wayne Howell" userId="S::pwh45@nau.edu::73aa1722-a551-45ae-8bc1-e5c41fb0b78c" providerId="AD" clId="Web-{9FF6ADFE-C46E-41E8-AC3D-EE24016B5D30}" dt="2022-10-11T22:49:58.614" v="84"/>
        <pc:sldMkLst>
          <pc:docMk/>
          <pc:sldMk cId="1652488716" sldId="286"/>
        </pc:sldMkLst>
      </pc:sldChg>
      <pc:sldChg chg="del">
        <pc:chgData name="Paul Wayne Howell" userId="S::pwh45@nau.edu::73aa1722-a551-45ae-8bc1-e5c41fb0b78c" providerId="AD" clId="Web-{9FF6ADFE-C46E-41E8-AC3D-EE24016B5D30}" dt="2022-10-11T22:48:20.592" v="59"/>
        <pc:sldMkLst>
          <pc:docMk/>
          <pc:sldMk cId="1492730027" sldId="287"/>
        </pc:sldMkLst>
      </pc:sldChg>
      <pc:sldChg chg="addSp modSp">
        <pc:chgData name="Paul Wayne Howell" userId="S::pwh45@nau.edu::73aa1722-a551-45ae-8bc1-e5c41fb0b78c" providerId="AD" clId="Web-{9FF6ADFE-C46E-41E8-AC3D-EE24016B5D30}" dt="2022-10-11T22:50:25.257" v="106" actId="20577"/>
        <pc:sldMkLst>
          <pc:docMk/>
          <pc:sldMk cId="988385048" sldId="288"/>
        </pc:sldMkLst>
        <pc:spChg chg="mod">
          <ac:chgData name="Paul Wayne Howell" userId="S::pwh45@nau.edu::73aa1722-a551-45ae-8bc1-e5c41fb0b78c" providerId="AD" clId="Web-{9FF6ADFE-C46E-41E8-AC3D-EE24016B5D30}" dt="2022-10-11T22:49:10.970" v="76" actId="20577"/>
          <ac:spMkLst>
            <pc:docMk/>
            <pc:sldMk cId="988385048" sldId="288"/>
            <ac:spMk id="3" creationId="{9B34C8D0-8C39-1125-B567-0375D27AE905}"/>
          </ac:spMkLst>
        </pc:spChg>
        <pc:spChg chg="mod">
          <ac:chgData name="Paul Wayne Howell" userId="S::pwh45@nau.edu::73aa1722-a551-45ae-8bc1-e5c41fb0b78c" providerId="AD" clId="Web-{9FF6ADFE-C46E-41E8-AC3D-EE24016B5D30}" dt="2022-10-11T22:50:25.257" v="106" actId="20577"/>
          <ac:spMkLst>
            <pc:docMk/>
            <pc:sldMk cId="988385048" sldId="288"/>
            <ac:spMk id="5" creationId="{56DC8728-C579-5634-D80F-C5A6CFFE24B9}"/>
          </ac:spMkLst>
        </pc:spChg>
        <pc:spChg chg="add mod">
          <ac:chgData name="Paul Wayne Howell" userId="S::pwh45@nau.edu::73aa1722-a551-45ae-8bc1-e5c41fb0b78c" providerId="AD" clId="Web-{9FF6ADFE-C46E-41E8-AC3D-EE24016B5D30}" dt="2022-10-11T22:48:54.563" v="71" actId="1076"/>
          <ac:spMkLst>
            <pc:docMk/>
            <pc:sldMk cId="988385048" sldId="288"/>
            <ac:spMk id="7" creationId="{749CB485-7AD4-6109-C844-5E2ACBCDAEC8}"/>
          </ac:spMkLst>
        </pc:spChg>
        <pc:spChg chg="add mod">
          <ac:chgData name="Paul Wayne Howell" userId="S::pwh45@nau.edu::73aa1722-a551-45ae-8bc1-e5c41fb0b78c" providerId="AD" clId="Web-{9FF6ADFE-C46E-41E8-AC3D-EE24016B5D30}" dt="2022-10-11T22:49:48.614" v="83" actId="1076"/>
          <ac:spMkLst>
            <pc:docMk/>
            <pc:sldMk cId="988385048" sldId="288"/>
            <ac:spMk id="12" creationId="{71005540-03AB-9CA4-11F7-E05E2F3A3CDC}"/>
          </ac:spMkLst>
        </pc:spChg>
        <pc:picChg chg="mod">
          <ac:chgData name="Paul Wayne Howell" userId="S::pwh45@nau.edu::73aa1722-a551-45ae-8bc1-e5c41fb0b78c" providerId="AD" clId="Web-{9FF6ADFE-C46E-41E8-AC3D-EE24016B5D30}" dt="2022-10-11T22:48:59.626" v="74" actId="14100"/>
          <ac:picMkLst>
            <pc:docMk/>
            <pc:sldMk cId="988385048" sldId="288"/>
            <ac:picMk id="4" creationId="{CE0A63A5-207F-B48B-378A-91A6BB20A63D}"/>
          </ac:picMkLst>
        </pc:picChg>
        <pc:picChg chg="add mod">
          <ac:chgData name="Paul Wayne Howell" userId="S::pwh45@nau.edu::73aa1722-a551-45ae-8bc1-e5c41fb0b78c" providerId="AD" clId="Web-{9FF6ADFE-C46E-41E8-AC3D-EE24016B5D30}" dt="2022-10-11T22:48:52.156" v="70" actId="14100"/>
          <ac:picMkLst>
            <pc:docMk/>
            <pc:sldMk cId="988385048" sldId="288"/>
            <ac:picMk id="6" creationId="{36703DAC-53BB-B0E0-8161-DA7A43386A96}"/>
          </ac:picMkLst>
        </pc:picChg>
        <pc:picChg chg="add mod">
          <ac:chgData name="Paul Wayne Howell" userId="S::pwh45@nau.edu::73aa1722-a551-45ae-8bc1-e5c41fb0b78c" providerId="AD" clId="Web-{9FF6ADFE-C46E-41E8-AC3D-EE24016B5D30}" dt="2022-10-11T22:49:46.645" v="82" actId="1076"/>
          <ac:picMkLst>
            <pc:docMk/>
            <pc:sldMk cId="988385048" sldId="288"/>
            <ac:picMk id="11" creationId="{2C62E873-0E98-CFB4-AA83-B8EE599D3A18}"/>
          </ac:picMkLst>
        </pc:picChg>
      </pc:sldChg>
      <pc:sldChg chg="modSp">
        <pc:chgData name="Paul Wayne Howell" userId="S::pwh45@nau.edu::73aa1722-a551-45ae-8bc1-e5c41fb0b78c" providerId="AD" clId="Web-{9FF6ADFE-C46E-41E8-AC3D-EE24016B5D30}" dt="2022-10-11T22:29:35.008" v="4" actId="20577"/>
        <pc:sldMkLst>
          <pc:docMk/>
          <pc:sldMk cId="3971885220" sldId="289"/>
        </pc:sldMkLst>
        <pc:spChg chg="mod">
          <ac:chgData name="Paul Wayne Howell" userId="S::pwh45@nau.edu::73aa1722-a551-45ae-8bc1-e5c41fb0b78c" providerId="AD" clId="Web-{9FF6ADFE-C46E-41E8-AC3D-EE24016B5D30}" dt="2022-10-11T22:29:35.008" v="4" actId="20577"/>
          <ac:spMkLst>
            <pc:docMk/>
            <pc:sldMk cId="3971885220" sldId="289"/>
            <ac:spMk id="3" creationId="{1E03B3C0-5529-6506-FB0E-5E88726D3504}"/>
          </ac:spMkLst>
        </pc:spChg>
      </pc:sldChg>
    </pc:docChg>
  </pc:docChgLst>
  <pc:docChgLst>
    <pc:chgData name="Wyatt Michael Watson" userId="S::wmw47@nau.edu::7d4ebdf7-9904-4cc3-927d-221c9f471ec8" providerId="AD" clId="Web-{35D8D7CF-5C85-4BC3-BE4A-2BA1D12CAA7C}"/>
    <pc:docChg chg="modSld">
      <pc:chgData name="Wyatt Michael Watson" userId="S::wmw47@nau.edu::7d4ebdf7-9904-4cc3-927d-221c9f471ec8" providerId="AD" clId="Web-{35D8D7CF-5C85-4BC3-BE4A-2BA1D12CAA7C}" dt="2022-11-08T18:02:56.496" v="3" actId="1076"/>
      <pc:docMkLst>
        <pc:docMk/>
      </pc:docMkLst>
      <pc:sldChg chg="modSp">
        <pc:chgData name="Wyatt Michael Watson" userId="S::wmw47@nau.edu::7d4ebdf7-9904-4cc3-927d-221c9f471ec8" providerId="AD" clId="Web-{35D8D7CF-5C85-4BC3-BE4A-2BA1D12CAA7C}" dt="2022-11-08T18:02:46.434" v="1" actId="20577"/>
        <pc:sldMkLst>
          <pc:docMk/>
          <pc:sldMk cId="3098449459" sldId="257"/>
        </pc:sldMkLst>
        <pc:spChg chg="mod">
          <ac:chgData name="Wyatt Michael Watson" userId="S::wmw47@nau.edu::7d4ebdf7-9904-4cc3-927d-221c9f471ec8" providerId="AD" clId="Web-{35D8D7CF-5C85-4BC3-BE4A-2BA1D12CAA7C}" dt="2022-11-08T18:02:46.434" v="1" actId="20577"/>
          <ac:spMkLst>
            <pc:docMk/>
            <pc:sldMk cId="3098449459" sldId="257"/>
            <ac:spMk id="2" creationId="{17130B80-6FF1-C08C-A188-F72FE05E65CC}"/>
          </ac:spMkLst>
        </pc:spChg>
      </pc:sldChg>
      <pc:sldChg chg="modSp">
        <pc:chgData name="Wyatt Michael Watson" userId="S::wmw47@nau.edu::7d4ebdf7-9904-4cc3-927d-221c9f471ec8" providerId="AD" clId="Web-{35D8D7CF-5C85-4BC3-BE4A-2BA1D12CAA7C}" dt="2022-11-08T18:02:56.496" v="3" actId="1076"/>
        <pc:sldMkLst>
          <pc:docMk/>
          <pc:sldMk cId="2206497485" sldId="279"/>
        </pc:sldMkLst>
        <pc:spChg chg="mod">
          <ac:chgData name="Wyatt Michael Watson" userId="S::wmw47@nau.edu::7d4ebdf7-9904-4cc3-927d-221c9f471ec8" providerId="AD" clId="Web-{35D8D7CF-5C85-4BC3-BE4A-2BA1D12CAA7C}" dt="2022-11-08T18:02:53.168" v="2" actId="14100"/>
          <ac:spMkLst>
            <pc:docMk/>
            <pc:sldMk cId="2206497485" sldId="279"/>
            <ac:spMk id="2" creationId="{1B44392D-40D3-2571-7304-A8A5C2D45438}"/>
          </ac:spMkLst>
        </pc:spChg>
        <pc:spChg chg="mod">
          <ac:chgData name="Wyatt Michael Watson" userId="S::wmw47@nau.edu::7d4ebdf7-9904-4cc3-927d-221c9f471ec8" providerId="AD" clId="Web-{35D8D7CF-5C85-4BC3-BE4A-2BA1D12CAA7C}" dt="2022-11-08T18:02:56.496" v="3" actId="1076"/>
          <ac:spMkLst>
            <pc:docMk/>
            <pc:sldMk cId="2206497485" sldId="279"/>
            <ac:spMk id="9" creationId="{2AD7985E-412A-1FC8-7EDD-E892FD63E95B}"/>
          </ac:spMkLst>
        </pc:spChg>
      </pc:sldChg>
    </pc:docChg>
  </pc:docChgLst>
  <pc:docChgLst>
    <pc:chgData name="David Lincoln Brooks" userId="S::dlb398@nau.edu::59191960-2c71-47cf-987f-19acef8a059e" providerId="AD" clId="Web-{77DB3985-E9EF-4B57-A0E2-34EDA415A57E}"/>
    <pc:docChg chg="modSld">
      <pc:chgData name="David Lincoln Brooks" userId="S::dlb398@nau.edu::59191960-2c71-47cf-987f-19acef8a059e" providerId="AD" clId="Web-{77DB3985-E9EF-4B57-A0E2-34EDA415A57E}" dt="2022-09-20T21:38:22.113" v="17" actId="20577"/>
      <pc:docMkLst>
        <pc:docMk/>
      </pc:docMkLst>
      <pc:sldChg chg="modNotes">
        <pc:chgData name="David Lincoln Brooks" userId="S::dlb398@nau.edu::59191960-2c71-47cf-987f-19acef8a059e" providerId="AD" clId="Web-{77DB3985-E9EF-4B57-A0E2-34EDA415A57E}" dt="2022-09-20T21:25:24.841" v="12"/>
        <pc:sldMkLst>
          <pc:docMk/>
          <pc:sldMk cId="365568475" sldId="261"/>
        </pc:sldMkLst>
      </pc:sldChg>
      <pc:sldChg chg="modSp">
        <pc:chgData name="David Lincoln Brooks" userId="S::dlb398@nau.edu::59191960-2c71-47cf-987f-19acef8a059e" providerId="AD" clId="Web-{77DB3985-E9EF-4B57-A0E2-34EDA415A57E}" dt="2022-09-20T21:38:22.113" v="17" actId="20577"/>
        <pc:sldMkLst>
          <pc:docMk/>
          <pc:sldMk cId="3307027894" sldId="266"/>
        </pc:sldMkLst>
        <pc:spChg chg="mod">
          <ac:chgData name="David Lincoln Brooks" userId="S::dlb398@nau.edu::59191960-2c71-47cf-987f-19acef8a059e" providerId="AD" clId="Web-{77DB3985-E9EF-4B57-A0E2-34EDA415A57E}" dt="2022-09-20T21:38:22.113" v="17" actId="20577"/>
          <ac:spMkLst>
            <pc:docMk/>
            <pc:sldMk cId="3307027894" sldId="266"/>
            <ac:spMk id="3" creationId="{169C3667-4528-9E95-79F9-EB183406ED8F}"/>
          </ac:spMkLst>
        </pc:spChg>
      </pc:sldChg>
    </pc:docChg>
  </pc:docChgLst>
  <pc:docChgLst>
    <pc:chgData name="Joshua Connor Hattaway" userId="S::jch467@nau.edu::cd8dd509-694e-450d-b3b9-fcbb32b42d5c" providerId="AD" clId="Web-{EABB7E24-B3B0-49EB-A9EC-0E69720EAE97}"/>
    <pc:docChg chg="modSld">
      <pc:chgData name="Joshua Connor Hattaway" userId="S::jch467@nau.edu::cd8dd509-694e-450d-b3b9-fcbb32b42d5c" providerId="AD" clId="Web-{EABB7E24-B3B0-49EB-A9EC-0E69720EAE97}" dt="2023-02-10T22:32:32.119" v="7" actId="1076"/>
      <pc:docMkLst>
        <pc:docMk/>
      </pc:docMkLst>
      <pc:sldChg chg="addSp delSp modSp">
        <pc:chgData name="Joshua Connor Hattaway" userId="S::jch467@nau.edu::cd8dd509-694e-450d-b3b9-fcbb32b42d5c" providerId="AD" clId="Web-{EABB7E24-B3B0-49EB-A9EC-0E69720EAE97}" dt="2023-02-10T22:32:32.119" v="7" actId="1076"/>
        <pc:sldMkLst>
          <pc:docMk/>
          <pc:sldMk cId="4097340104" sldId="301"/>
        </pc:sldMkLst>
        <pc:picChg chg="del">
          <ac:chgData name="Joshua Connor Hattaway" userId="S::jch467@nau.edu::cd8dd509-694e-450d-b3b9-fcbb32b42d5c" providerId="AD" clId="Web-{EABB7E24-B3B0-49EB-A9EC-0E69720EAE97}" dt="2023-02-10T22:31:56.899" v="0"/>
          <ac:picMkLst>
            <pc:docMk/>
            <pc:sldMk cId="4097340104" sldId="301"/>
            <ac:picMk id="6" creationId="{9C36C110-E0D8-E0BE-73C5-F8A61850D36E}"/>
          </ac:picMkLst>
        </pc:picChg>
        <pc:picChg chg="add del mod">
          <ac:chgData name="Joshua Connor Hattaway" userId="S::jch467@nau.edu::cd8dd509-694e-450d-b3b9-fcbb32b42d5c" providerId="AD" clId="Web-{EABB7E24-B3B0-49EB-A9EC-0E69720EAE97}" dt="2023-02-10T22:32:25.416" v="5"/>
          <ac:picMkLst>
            <pc:docMk/>
            <pc:sldMk cId="4097340104" sldId="301"/>
            <ac:picMk id="7" creationId="{CB089C15-E8EA-69CA-3290-6A5FA306915E}"/>
          </ac:picMkLst>
        </pc:picChg>
        <pc:picChg chg="add mod">
          <ac:chgData name="Joshua Connor Hattaway" userId="S::jch467@nau.edu::cd8dd509-694e-450d-b3b9-fcbb32b42d5c" providerId="AD" clId="Web-{EABB7E24-B3B0-49EB-A9EC-0E69720EAE97}" dt="2023-02-10T22:32:32.119" v="7" actId="1076"/>
          <ac:picMkLst>
            <pc:docMk/>
            <pc:sldMk cId="4097340104" sldId="301"/>
            <ac:picMk id="8" creationId="{76D59651-0B3F-252E-6F55-5F33333CA976}"/>
          </ac:picMkLst>
        </pc:picChg>
      </pc:sldChg>
    </pc:docChg>
  </pc:docChgLst>
  <pc:docChgLst>
    <pc:chgData name="Joshua Connor Hattaway" userId="S::jch467@nau.edu::cd8dd509-694e-450d-b3b9-fcbb32b42d5c" providerId="AD" clId="Web-{F0707B36-1962-4600-BCA7-5E4B7A118B15}"/>
    <pc:docChg chg="modSld">
      <pc:chgData name="Joshua Connor Hattaway" userId="S::jch467@nau.edu::cd8dd509-694e-450d-b3b9-fcbb32b42d5c" providerId="AD" clId="Web-{F0707B36-1962-4600-BCA7-5E4B7A118B15}" dt="2023-03-03T22:14:11.382" v="2" actId="14100"/>
      <pc:docMkLst>
        <pc:docMk/>
      </pc:docMkLst>
      <pc:sldChg chg="addSp modSp">
        <pc:chgData name="Joshua Connor Hattaway" userId="S::jch467@nau.edu::cd8dd509-694e-450d-b3b9-fcbb32b42d5c" providerId="AD" clId="Web-{F0707B36-1962-4600-BCA7-5E4B7A118B15}" dt="2023-03-03T22:14:11.382" v="2" actId="14100"/>
        <pc:sldMkLst>
          <pc:docMk/>
          <pc:sldMk cId="2196198870" sldId="303"/>
        </pc:sldMkLst>
        <pc:picChg chg="add mod">
          <ac:chgData name="Joshua Connor Hattaway" userId="S::jch467@nau.edu::cd8dd509-694e-450d-b3b9-fcbb32b42d5c" providerId="AD" clId="Web-{F0707B36-1962-4600-BCA7-5E4B7A118B15}" dt="2023-03-03T22:14:11.382" v="2" actId="14100"/>
          <ac:picMkLst>
            <pc:docMk/>
            <pc:sldMk cId="2196198870" sldId="303"/>
            <ac:picMk id="4" creationId="{04CC45D0-55DC-4139-27DE-7DC41CD1C963}"/>
          </ac:picMkLst>
        </pc:picChg>
      </pc:sldChg>
    </pc:docChg>
  </pc:docChgLst>
  <pc:docChgLst>
    <pc:chgData name="David Lincoln Brooks" userId="S::dlb398@nau.edu::59191960-2c71-47cf-987f-19acef8a059e" providerId="AD" clId="Web-{A6726A01-B92E-4B29-934C-3601551E73D5}"/>
    <pc:docChg chg="modSld sldOrd">
      <pc:chgData name="David Lincoln Brooks" userId="S::dlb398@nau.edu::59191960-2c71-47cf-987f-19acef8a059e" providerId="AD" clId="Web-{A6726A01-B92E-4B29-934C-3601551E73D5}" dt="2022-10-11T22:57:20.243" v="49" actId="20577"/>
      <pc:docMkLst>
        <pc:docMk/>
      </pc:docMkLst>
      <pc:sldChg chg="modSp">
        <pc:chgData name="David Lincoln Brooks" userId="S::dlb398@nau.edu::59191960-2c71-47cf-987f-19acef8a059e" providerId="AD" clId="Web-{A6726A01-B92E-4B29-934C-3601551E73D5}" dt="2022-10-11T22:20:11.142" v="31" actId="20577"/>
        <pc:sldMkLst>
          <pc:docMk/>
          <pc:sldMk cId="2180551773" sldId="278"/>
        </pc:sldMkLst>
        <pc:spChg chg="mod">
          <ac:chgData name="David Lincoln Brooks" userId="S::dlb398@nau.edu::59191960-2c71-47cf-987f-19acef8a059e" providerId="AD" clId="Web-{A6726A01-B92E-4B29-934C-3601551E73D5}" dt="2022-10-11T22:20:11.142" v="31" actId="20577"/>
          <ac:spMkLst>
            <pc:docMk/>
            <pc:sldMk cId="2180551773" sldId="278"/>
            <ac:spMk id="5" creationId="{1AA24DBB-C163-750E-13DD-CBFC21549A2A}"/>
          </ac:spMkLst>
        </pc:spChg>
      </pc:sldChg>
      <pc:sldChg chg="modSp">
        <pc:chgData name="David Lincoln Brooks" userId="S::dlb398@nau.edu::59191960-2c71-47cf-987f-19acef8a059e" providerId="AD" clId="Web-{A6726A01-B92E-4B29-934C-3601551E73D5}" dt="2022-10-11T22:20:25.299" v="48" actId="20577"/>
        <pc:sldMkLst>
          <pc:docMk/>
          <pc:sldMk cId="2206497485" sldId="279"/>
        </pc:sldMkLst>
        <pc:spChg chg="mod">
          <ac:chgData name="David Lincoln Brooks" userId="S::dlb398@nau.edu::59191960-2c71-47cf-987f-19acef8a059e" providerId="AD" clId="Web-{A6726A01-B92E-4B29-934C-3601551E73D5}" dt="2022-10-11T22:20:25.299" v="48" actId="20577"/>
          <ac:spMkLst>
            <pc:docMk/>
            <pc:sldMk cId="2206497485" sldId="279"/>
            <ac:spMk id="17" creationId="{CFCFAF2E-FAB1-D280-A06B-48215A840C0B}"/>
          </ac:spMkLst>
        </pc:spChg>
      </pc:sldChg>
      <pc:sldChg chg="modSp">
        <pc:chgData name="David Lincoln Brooks" userId="S::dlb398@nau.edu::59191960-2c71-47cf-987f-19acef8a059e" providerId="AD" clId="Web-{A6726A01-B92E-4B29-934C-3601551E73D5}" dt="2022-10-11T22:57:20.243" v="49" actId="20577"/>
        <pc:sldMkLst>
          <pc:docMk/>
          <pc:sldMk cId="4033094788" sldId="281"/>
        </pc:sldMkLst>
        <pc:spChg chg="mod">
          <ac:chgData name="David Lincoln Brooks" userId="S::dlb398@nau.edu::59191960-2c71-47cf-987f-19acef8a059e" providerId="AD" clId="Web-{A6726A01-B92E-4B29-934C-3601551E73D5}" dt="2022-10-11T22:19:54.031" v="16" actId="20577"/>
          <ac:spMkLst>
            <pc:docMk/>
            <pc:sldMk cId="4033094788" sldId="281"/>
            <ac:spMk id="5" creationId="{F7018642-13E1-C648-940A-F006E53293C4}"/>
          </ac:spMkLst>
        </pc:spChg>
        <pc:spChg chg="mod">
          <ac:chgData name="David Lincoln Brooks" userId="S::dlb398@nau.edu::59191960-2c71-47cf-987f-19acef8a059e" providerId="AD" clId="Web-{A6726A01-B92E-4B29-934C-3601551E73D5}" dt="2022-10-11T22:57:20.243" v="49" actId="20577"/>
          <ac:spMkLst>
            <pc:docMk/>
            <pc:sldMk cId="4033094788" sldId="281"/>
            <ac:spMk id="10" creationId="{F0E7F9D2-BF64-0B7D-A8CB-17D824ED9A61}"/>
          </ac:spMkLst>
        </pc:spChg>
      </pc:sldChg>
      <pc:sldChg chg="ord">
        <pc:chgData name="David Lincoln Brooks" userId="S::dlb398@nau.edu::59191960-2c71-47cf-987f-19acef8a059e" providerId="AD" clId="Web-{A6726A01-B92E-4B29-934C-3601551E73D5}" dt="2022-10-11T22:17:16.082" v="0"/>
        <pc:sldMkLst>
          <pc:docMk/>
          <pc:sldMk cId="3416358619" sldId="290"/>
        </pc:sldMkLst>
      </pc:sldChg>
    </pc:docChg>
  </pc:docChgLst>
  <pc:docChgLst>
    <pc:chgData name="Paul Wayne Howell" userId="S::pwh45@nau.edu::73aa1722-a551-45ae-8bc1-e5c41fb0b78c" providerId="AD" clId="Web-{CC27A8B7-47B3-4CD9-B220-1AC0580BF0A5}"/>
    <pc:docChg chg="modSld">
      <pc:chgData name="Paul Wayne Howell" userId="S::pwh45@nau.edu::73aa1722-a551-45ae-8bc1-e5c41fb0b78c" providerId="AD" clId="Web-{CC27A8B7-47B3-4CD9-B220-1AC0580BF0A5}" dt="2023-04-13T23:22:04.535" v="666"/>
      <pc:docMkLst>
        <pc:docMk/>
      </pc:docMkLst>
      <pc:sldChg chg="modSp">
        <pc:chgData name="Paul Wayne Howell" userId="S::pwh45@nau.edu::73aa1722-a551-45ae-8bc1-e5c41fb0b78c" providerId="AD" clId="Web-{CC27A8B7-47B3-4CD9-B220-1AC0580BF0A5}" dt="2023-04-13T22:51:16.547" v="30"/>
        <pc:sldMkLst>
          <pc:docMk/>
          <pc:sldMk cId="2590478613" sldId="318"/>
        </pc:sldMkLst>
        <pc:graphicFrameChg chg="mod modGraphic">
          <ac:chgData name="Paul Wayne Howell" userId="S::pwh45@nau.edu::73aa1722-a551-45ae-8bc1-e5c41fb0b78c" providerId="AD" clId="Web-{CC27A8B7-47B3-4CD9-B220-1AC0580BF0A5}" dt="2023-04-13T22:51:16.547" v="30"/>
          <ac:graphicFrameMkLst>
            <pc:docMk/>
            <pc:sldMk cId="2590478613" sldId="318"/>
            <ac:graphicFrameMk id="5" creationId="{4FC3F36A-5EB8-30D4-8990-51FA296A6C26}"/>
          </ac:graphicFrameMkLst>
        </pc:graphicFrameChg>
      </pc:sldChg>
      <pc:sldChg chg="modSp">
        <pc:chgData name="Paul Wayne Howell" userId="S::pwh45@nau.edu::73aa1722-a551-45ae-8bc1-e5c41fb0b78c" providerId="AD" clId="Web-{CC27A8B7-47B3-4CD9-B220-1AC0580BF0A5}" dt="2023-04-13T23:15:51.134" v="610" actId="20577"/>
        <pc:sldMkLst>
          <pc:docMk/>
          <pc:sldMk cId="3161881700" sldId="320"/>
        </pc:sldMkLst>
        <pc:graphicFrameChg chg="modGraphic">
          <ac:chgData name="Paul Wayne Howell" userId="S::pwh45@nau.edu::73aa1722-a551-45ae-8bc1-e5c41fb0b78c" providerId="AD" clId="Web-{CC27A8B7-47B3-4CD9-B220-1AC0580BF0A5}" dt="2023-04-13T23:15:51.134" v="610" actId="20577"/>
          <ac:graphicFrameMkLst>
            <pc:docMk/>
            <pc:sldMk cId="3161881700" sldId="320"/>
            <ac:graphicFrameMk id="7" creationId="{6AD1D7BD-498C-DFD6-7DA8-B44FA4D5E783}"/>
          </ac:graphicFrameMkLst>
        </pc:graphicFrameChg>
      </pc:sldChg>
      <pc:sldChg chg="modSp">
        <pc:chgData name="Paul Wayne Howell" userId="S::pwh45@nau.edu::73aa1722-a551-45ae-8bc1-e5c41fb0b78c" providerId="AD" clId="Web-{CC27A8B7-47B3-4CD9-B220-1AC0580BF0A5}" dt="2023-04-13T23:22:04.535" v="666"/>
        <pc:sldMkLst>
          <pc:docMk/>
          <pc:sldMk cId="1515931138" sldId="321"/>
        </pc:sldMkLst>
        <pc:graphicFrameChg chg="mod modGraphic">
          <ac:chgData name="Paul Wayne Howell" userId="S::pwh45@nau.edu::73aa1722-a551-45ae-8bc1-e5c41fb0b78c" providerId="AD" clId="Web-{CC27A8B7-47B3-4CD9-B220-1AC0580BF0A5}" dt="2023-04-13T22:44:54.192" v="17"/>
          <ac:graphicFrameMkLst>
            <pc:docMk/>
            <pc:sldMk cId="1515931138" sldId="321"/>
            <ac:graphicFrameMk id="5" creationId="{C3F3374D-C74E-5998-6756-21741BCDC961}"/>
          </ac:graphicFrameMkLst>
        </pc:graphicFrameChg>
        <pc:graphicFrameChg chg="mod modGraphic">
          <ac:chgData name="Paul Wayne Howell" userId="S::pwh45@nau.edu::73aa1722-a551-45ae-8bc1-e5c41fb0b78c" providerId="AD" clId="Web-{CC27A8B7-47B3-4CD9-B220-1AC0580BF0A5}" dt="2023-04-13T23:22:04.535" v="666"/>
          <ac:graphicFrameMkLst>
            <pc:docMk/>
            <pc:sldMk cId="1515931138" sldId="321"/>
            <ac:graphicFrameMk id="7" creationId="{55FDB7A2-D66E-7123-D334-71217A1315C4}"/>
          </ac:graphicFrameMkLst>
        </pc:graphicFrameChg>
      </pc:sldChg>
      <pc:sldChg chg="addSp delSp modSp">
        <pc:chgData name="Paul Wayne Howell" userId="S::pwh45@nau.edu::73aa1722-a551-45ae-8bc1-e5c41fb0b78c" providerId="AD" clId="Web-{CC27A8B7-47B3-4CD9-B220-1AC0580BF0A5}" dt="2023-04-13T23:07:05.566" v="501" actId="1076"/>
        <pc:sldMkLst>
          <pc:docMk/>
          <pc:sldMk cId="974308612" sldId="323"/>
        </pc:sldMkLst>
        <pc:spChg chg="add mod">
          <ac:chgData name="Paul Wayne Howell" userId="S::pwh45@nau.edu::73aa1722-a551-45ae-8bc1-e5c41fb0b78c" providerId="AD" clId="Web-{CC27A8B7-47B3-4CD9-B220-1AC0580BF0A5}" dt="2023-04-13T23:07:05.566" v="501" actId="1076"/>
          <ac:spMkLst>
            <pc:docMk/>
            <pc:sldMk cId="974308612" sldId="323"/>
            <ac:spMk id="43" creationId="{56F198AB-4B22-9DFA-132E-C1D2FA49095E}"/>
          </ac:spMkLst>
        </pc:spChg>
        <pc:spChg chg="del">
          <ac:chgData name="Paul Wayne Howell" userId="S::pwh45@nau.edu::73aa1722-a551-45ae-8bc1-e5c41fb0b78c" providerId="AD" clId="Web-{CC27A8B7-47B3-4CD9-B220-1AC0580BF0A5}" dt="2023-04-13T23:05:28.669" v="479"/>
          <ac:spMkLst>
            <pc:docMk/>
            <pc:sldMk cId="974308612" sldId="323"/>
            <ac:spMk id="508" creationId="{511D318A-2E30-9861-64C2-612A3B972D22}"/>
          </ac:spMkLst>
        </pc:spChg>
        <pc:graphicFrameChg chg="del modGraphic">
          <ac:chgData name="Paul Wayne Howell" userId="S::pwh45@nau.edu::73aa1722-a551-45ae-8bc1-e5c41fb0b78c" providerId="AD" clId="Web-{CC27A8B7-47B3-4CD9-B220-1AC0580BF0A5}" dt="2023-04-13T23:01:28.136" v="114"/>
          <ac:graphicFrameMkLst>
            <pc:docMk/>
            <pc:sldMk cId="974308612" sldId="323"/>
            <ac:graphicFrameMk id="14" creationId="{79CF82B0-D09E-46FD-07FC-846674EA0DB1}"/>
          </ac:graphicFrameMkLst>
        </pc:graphicFrameChg>
      </pc:sldChg>
      <pc:sldChg chg="modSp">
        <pc:chgData name="Paul Wayne Howell" userId="S::pwh45@nau.edu::73aa1722-a551-45ae-8bc1-e5c41fb0b78c" providerId="AD" clId="Web-{CC27A8B7-47B3-4CD9-B220-1AC0580BF0A5}" dt="2023-04-13T23:09:20.029" v="537" actId="14100"/>
        <pc:sldMkLst>
          <pc:docMk/>
          <pc:sldMk cId="2275651914" sldId="324"/>
        </pc:sldMkLst>
        <pc:spChg chg="mod">
          <ac:chgData name="Paul Wayne Howell" userId="S::pwh45@nau.edu::73aa1722-a551-45ae-8bc1-e5c41fb0b78c" providerId="AD" clId="Web-{CC27A8B7-47B3-4CD9-B220-1AC0580BF0A5}" dt="2023-04-13T23:09:20.029" v="537" actId="14100"/>
          <ac:spMkLst>
            <pc:docMk/>
            <pc:sldMk cId="2275651914" sldId="324"/>
            <ac:spMk id="3" creationId="{A0B2F74C-BACD-332B-B793-F2B4A03C14D8}"/>
          </ac:spMkLst>
        </pc:spChg>
      </pc:sldChg>
      <pc:sldChg chg="modSp">
        <pc:chgData name="Paul Wayne Howell" userId="S::pwh45@nau.edu::73aa1722-a551-45ae-8bc1-e5c41fb0b78c" providerId="AD" clId="Web-{CC27A8B7-47B3-4CD9-B220-1AC0580BF0A5}" dt="2023-04-13T23:18:16.879" v="636" actId="20577"/>
        <pc:sldMkLst>
          <pc:docMk/>
          <pc:sldMk cId="1162654415" sldId="325"/>
        </pc:sldMkLst>
        <pc:spChg chg="mod">
          <ac:chgData name="Paul Wayne Howell" userId="S::pwh45@nau.edu::73aa1722-a551-45ae-8bc1-e5c41fb0b78c" providerId="AD" clId="Web-{CC27A8B7-47B3-4CD9-B220-1AC0580BF0A5}" dt="2023-04-13T22:56:40.241" v="72" actId="1076"/>
          <ac:spMkLst>
            <pc:docMk/>
            <pc:sldMk cId="1162654415" sldId="325"/>
            <ac:spMk id="90" creationId="{ECE8B3A1-0DCA-06F6-B7D2-19ACF39AF74C}"/>
          </ac:spMkLst>
        </pc:spChg>
        <pc:spChg chg="mod">
          <ac:chgData name="Paul Wayne Howell" userId="S::pwh45@nau.edu::73aa1722-a551-45ae-8bc1-e5c41fb0b78c" providerId="AD" clId="Web-{CC27A8B7-47B3-4CD9-B220-1AC0580BF0A5}" dt="2023-04-13T23:18:16.879" v="636" actId="20577"/>
          <ac:spMkLst>
            <pc:docMk/>
            <pc:sldMk cId="1162654415" sldId="325"/>
            <ac:spMk id="209" creationId="{FD90C49E-1DC8-4904-113F-31486170A40B}"/>
          </ac:spMkLst>
        </pc:spChg>
        <pc:graphicFrameChg chg="modGraphic">
          <ac:chgData name="Paul Wayne Howell" userId="S::pwh45@nau.edu::73aa1722-a551-45ae-8bc1-e5c41fb0b78c" providerId="AD" clId="Web-{CC27A8B7-47B3-4CD9-B220-1AC0580BF0A5}" dt="2023-04-13T22:55:56.285" v="34" actId="20577"/>
          <ac:graphicFrameMkLst>
            <pc:docMk/>
            <pc:sldMk cId="1162654415" sldId="325"/>
            <ac:graphicFrameMk id="9" creationId="{517B81FE-3C61-B081-A4CA-0AC0A62EE4D5}"/>
          </ac:graphicFrameMkLst>
        </pc:graphicFrameChg>
      </pc:sldChg>
      <pc:sldChg chg="modSp">
        <pc:chgData name="Paul Wayne Howell" userId="S::pwh45@nau.edu::73aa1722-a551-45ae-8bc1-e5c41fb0b78c" providerId="AD" clId="Web-{CC27A8B7-47B3-4CD9-B220-1AC0580BF0A5}" dt="2023-04-13T22:59:18.815" v="96" actId="20577"/>
        <pc:sldMkLst>
          <pc:docMk/>
          <pc:sldMk cId="310465757" sldId="326"/>
        </pc:sldMkLst>
        <pc:spChg chg="mod">
          <ac:chgData name="Paul Wayne Howell" userId="S::pwh45@nau.edu::73aa1722-a551-45ae-8bc1-e5c41fb0b78c" providerId="AD" clId="Web-{CC27A8B7-47B3-4CD9-B220-1AC0580BF0A5}" dt="2023-04-13T22:57:03.743" v="80" actId="20577"/>
          <ac:spMkLst>
            <pc:docMk/>
            <pc:sldMk cId="310465757" sldId="326"/>
            <ac:spMk id="2" creationId="{C3FA74F4-AB06-4EE0-B9B7-1F450A613BE9}"/>
          </ac:spMkLst>
        </pc:spChg>
        <pc:graphicFrameChg chg="modGraphic">
          <ac:chgData name="Paul Wayne Howell" userId="S::pwh45@nau.edu::73aa1722-a551-45ae-8bc1-e5c41fb0b78c" providerId="AD" clId="Web-{CC27A8B7-47B3-4CD9-B220-1AC0580BF0A5}" dt="2023-04-13T22:59:18.815" v="96" actId="20577"/>
          <ac:graphicFrameMkLst>
            <pc:docMk/>
            <pc:sldMk cId="310465757" sldId="326"/>
            <ac:graphicFrameMk id="21" creationId="{21F1F937-AD86-D1DA-1575-1FE7CD408CB9}"/>
          </ac:graphicFrameMkLst>
        </pc:graphicFrameChg>
      </pc:sldChg>
      <pc:sldChg chg="modSp">
        <pc:chgData name="Paul Wayne Howell" userId="S::pwh45@nau.edu::73aa1722-a551-45ae-8bc1-e5c41fb0b78c" providerId="AD" clId="Web-{CC27A8B7-47B3-4CD9-B220-1AC0580BF0A5}" dt="2023-04-13T23:08:24.962" v="528" actId="20577"/>
        <pc:sldMkLst>
          <pc:docMk/>
          <pc:sldMk cId="3550336443" sldId="327"/>
        </pc:sldMkLst>
        <pc:spChg chg="mod">
          <ac:chgData name="Paul Wayne Howell" userId="S::pwh45@nau.edu::73aa1722-a551-45ae-8bc1-e5c41fb0b78c" providerId="AD" clId="Web-{CC27A8B7-47B3-4CD9-B220-1AC0580BF0A5}" dt="2023-04-13T23:08:24.962" v="528" actId="20577"/>
          <ac:spMkLst>
            <pc:docMk/>
            <pc:sldMk cId="3550336443" sldId="327"/>
            <ac:spMk id="2" creationId="{CCE28369-AAB8-930A-C2F9-0244112E12BE}"/>
          </ac:spMkLst>
        </pc:spChg>
        <pc:graphicFrameChg chg="modGraphic">
          <ac:chgData name="Paul Wayne Howell" userId="S::pwh45@nau.edu::73aa1722-a551-45ae-8bc1-e5c41fb0b78c" providerId="AD" clId="Web-{CC27A8B7-47B3-4CD9-B220-1AC0580BF0A5}" dt="2023-04-13T23:00:38.523" v="111" actId="20577"/>
          <ac:graphicFrameMkLst>
            <pc:docMk/>
            <pc:sldMk cId="3550336443" sldId="327"/>
            <ac:graphicFrameMk id="5" creationId="{3BFD1CDE-3663-D51A-74D2-7F201B47AD2F}"/>
          </ac:graphicFrameMkLst>
        </pc:graphicFrameChg>
      </pc:sldChg>
    </pc:docChg>
  </pc:docChgLst>
  <pc:docChgLst>
    <pc:chgData name="David Lincoln Brooks" userId="S::dlb398@nau.edu::59191960-2c71-47cf-987f-19acef8a059e" providerId="AD" clId="Web-{E964ED97-BC9E-43C7-A9F3-7C586ADEB0C5}"/>
    <pc:docChg chg="addSld modSld">
      <pc:chgData name="David Lincoln Brooks" userId="S::dlb398@nau.edu::59191960-2c71-47cf-987f-19acef8a059e" providerId="AD" clId="Web-{E964ED97-BC9E-43C7-A9F3-7C586ADEB0C5}" dt="2022-11-08T23:45:57.099" v="1194" actId="20577"/>
      <pc:docMkLst>
        <pc:docMk/>
      </pc:docMkLst>
      <pc:sldChg chg="addSp modSp">
        <pc:chgData name="David Lincoln Brooks" userId="S::dlb398@nau.edu::59191960-2c71-47cf-987f-19acef8a059e" providerId="AD" clId="Web-{E964ED97-BC9E-43C7-A9F3-7C586ADEB0C5}" dt="2022-11-08T23:45:57.099" v="1194" actId="20577"/>
        <pc:sldMkLst>
          <pc:docMk/>
          <pc:sldMk cId="3924634935" sldId="293"/>
        </pc:sldMkLst>
        <pc:spChg chg="mod">
          <ac:chgData name="David Lincoln Brooks" userId="S::dlb398@nau.edu::59191960-2c71-47cf-987f-19acef8a059e" providerId="AD" clId="Web-{E964ED97-BC9E-43C7-A9F3-7C586ADEB0C5}" dt="2022-11-08T20:47:36.794" v="42" actId="20577"/>
          <ac:spMkLst>
            <pc:docMk/>
            <pc:sldMk cId="3924634935" sldId="293"/>
            <ac:spMk id="2" creationId="{AF4B4319-C28F-171A-5285-ED82BDE4ED61}"/>
          </ac:spMkLst>
        </pc:spChg>
        <pc:spChg chg="mod">
          <ac:chgData name="David Lincoln Brooks" userId="S::dlb398@nau.edu::59191960-2c71-47cf-987f-19acef8a059e" providerId="AD" clId="Web-{E964ED97-BC9E-43C7-A9F3-7C586ADEB0C5}" dt="2022-11-08T23:45:57.099" v="1194" actId="20577"/>
          <ac:spMkLst>
            <pc:docMk/>
            <pc:sldMk cId="3924634935" sldId="293"/>
            <ac:spMk id="3" creationId="{C24839D5-83DF-2266-62EA-A7CA33EE541D}"/>
          </ac:spMkLst>
        </pc:spChg>
        <pc:spChg chg="add mod">
          <ac:chgData name="David Lincoln Brooks" userId="S::dlb398@nau.edu::59191960-2c71-47cf-987f-19acef8a059e" providerId="AD" clId="Web-{E964ED97-BC9E-43C7-A9F3-7C586ADEB0C5}" dt="2022-11-08T23:12:45.076" v="726" actId="20577"/>
          <ac:spMkLst>
            <pc:docMk/>
            <pc:sldMk cId="3924634935" sldId="293"/>
            <ac:spMk id="5" creationId="{096FA438-4F75-2B0F-1FE0-6FFA79A4D19A}"/>
          </ac:spMkLst>
        </pc:spChg>
      </pc:sldChg>
      <pc:sldChg chg="addSp modSp new">
        <pc:chgData name="David Lincoln Brooks" userId="S::dlb398@nau.edu::59191960-2c71-47cf-987f-19acef8a059e" providerId="AD" clId="Web-{E964ED97-BC9E-43C7-A9F3-7C586ADEB0C5}" dt="2022-11-08T23:21:48.063" v="1105" actId="20577"/>
        <pc:sldMkLst>
          <pc:docMk/>
          <pc:sldMk cId="1072809760" sldId="301"/>
        </pc:sldMkLst>
        <pc:spChg chg="mod">
          <ac:chgData name="David Lincoln Brooks" userId="S::dlb398@nau.edu::59191960-2c71-47cf-987f-19acef8a059e" providerId="AD" clId="Web-{E964ED97-BC9E-43C7-A9F3-7C586ADEB0C5}" dt="2022-11-08T20:48:39.564" v="80" actId="20577"/>
          <ac:spMkLst>
            <pc:docMk/>
            <pc:sldMk cId="1072809760" sldId="301"/>
            <ac:spMk id="2" creationId="{6CDF8F49-802C-A6BC-ADD7-2677F9F8B197}"/>
          </ac:spMkLst>
        </pc:spChg>
        <pc:spChg chg="mod">
          <ac:chgData name="David Lincoln Brooks" userId="S::dlb398@nau.edu::59191960-2c71-47cf-987f-19acef8a059e" providerId="AD" clId="Web-{E964ED97-BC9E-43C7-A9F3-7C586ADEB0C5}" dt="2022-11-08T23:21:48.063" v="1105" actId="20577"/>
          <ac:spMkLst>
            <pc:docMk/>
            <pc:sldMk cId="1072809760" sldId="301"/>
            <ac:spMk id="3" creationId="{1B767BDB-667D-D076-5366-28647CD728AC}"/>
          </ac:spMkLst>
        </pc:spChg>
        <pc:spChg chg="add mod">
          <ac:chgData name="David Lincoln Brooks" userId="S::dlb398@nau.edu::59191960-2c71-47cf-987f-19acef8a059e" providerId="AD" clId="Web-{E964ED97-BC9E-43C7-A9F3-7C586ADEB0C5}" dt="2022-11-08T23:13:21.219" v="746" actId="20577"/>
          <ac:spMkLst>
            <pc:docMk/>
            <pc:sldMk cId="1072809760" sldId="301"/>
            <ac:spMk id="5" creationId="{73E4E405-F86F-6D86-42CD-C62274553EDD}"/>
          </ac:spMkLst>
        </pc:spChg>
      </pc:sldChg>
    </pc:docChg>
  </pc:docChgLst>
  <pc:docChgLst>
    <pc:chgData name="Joshua Connor Hattaway" userId="S::jch467@nau.edu::cd8dd509-694e-450d-b3b9-fcbb32b42d5c" providerId="AD" clId="Web-{53A35DF8-C660-46C7-A8B1-40D2F064F02B}"/>
    <pc:docChg chg="modSld">
      <pc:chgData name="Joshua Connor Hattaway" userId="S::jch467@nau.edu::cd8dd509-694e-450d-b3b9-fcbb32b42d5c" providerId="AD" clId="Web-{53A35DF8-C660-46C7-A8B1-40D2F064F02B}" dt="2022-09-15T23:07:24.460" v="32" actId="20577"/>
      <pc:docMkLst>
        <pc:docMk/>
      </pc:docMkLst>
      <pc:sldChg chg="modSp">
        <pc:chgData name="Joshua Connor Hattaway" userId="S::jch467@nau.edu::cd8dd509-694e-450d-b3b9-fcbb32b42d5c" providerId="AD" clId="Web-{53A35DF8-C660-46C7-A8B1-40D2F064F02B}" dt="2022-09-15T23:06:52.756" v="1" actId="1076"/>
        <pc:sldMkLst>
          <pc:docMk/>
          <pc:sldMk cId="365568475" sldId="261"/>
        </pc:sldMkLst>
        <pc:spChg chg="mod">
          <ac:chgData name="Joshua Connor Hattaway" userId="S::jch467@nau.edu::cd8dd509-694e-450d-b3b9-fcbb32b42d5c" providerId="AD" clId="Web-{53A35DF8-C660-46C7-A8B1-40D2F064F02B}" dt="2022-09-15T23:06:52.756" v="1" actId="1076"/>
          <ac:spMkLst>
            <pc:docMk/>
            <pc:sldMk cId="365568475" sldId="261"/>
            <ac:spMk id="2" creationId="{050D010C-C5BE-EF6C-A796-1F4A9D708D7B}"/>
          </ac:spMkLst>
        </pc:spChg>
        <pc:graphicFrameChg chg="mod">
          <ac:chgData name="Joshua Connor Hattaway" userId="S::jch467@nau.edu::cd8dd509-694e-450d-b3b9-fcbb32b42d5c" providerId="AD" clId="Web-{53A35DF8-C660-46C7-A8B1-40D2F064F02B}" dt="2022-09-15T23:06:49.724" v="0" actId="1076"/>
          <ac:graphicFrameMkLst>
            <pc:docMk/>
            <pc:sldMk cId="365568475" sldId="261"/>
            <ac:graphicFrameMk id="12" creationId="{8D47468E-6C54-B0A2-478E-F2BF078156BE}"/>
          </ac:graphicFrameMkLst>
        </pc:graphicFrameChg>
      </pc:sldChg>
      <pc:sldChg chg="modSp">
        <pc:chgData name="Joshua Connor Hattaway" userId="S::jch467@nau.edu::cd8dd509-694e-450d-b3b9-fcbb32b42d5c" providerId="AD" clId="Web-{53A35DF8-C660-46C7-A8B1-40D2F064F02B}" dt="2022-09-15T23:07:24.460" v="32" actId="20577"/>
        <pc:sldMkLst>
          <pc:docMk/>
          <pc:sldMk cId="3307027894" sldId="266"/>
        </pc:sldMkLst>
        <pc:spChg chg="mod">
          <ac:chgData name="Joshua Connor Hattaway" userId="S::jch467@nau.edu::cd8dd509-694e-450d-b3b9-fcbb32b42d5c" providerId="AD" clId="Web-{53A35DF8-C660-46C7-A8B1-40D2F064F02B}" dt="2022-09-15T23:07:24.460" v="32" actId="20577"/>
          <ac:spMkLst>
            <pc:docMk/>
            <pc:sldMk cId="3307027894" sldId="266"/>
            <ac:spMk id="3" creationId="{169C3667-4528-9E95-79F9-EB183406ED8F}"/>
          </ac:spMkLst>
        </pc:spChg>
      </pc:sldChg>
    </pc:docChg>
  </pc:docChgLst>
  <pc:docChgLst>
    <pc:chgData name="Bryce Greenberg" userId="35f22195-bc5b-4701-b626-cebff0a3bda4" providerId="ADAL" clId="{82654283-4404-40EA-92AC-9FA8AB3E362C}"/>
    <pc:docChg chg="undo custSel modSld">
      <pc:chgData name="Bryce Greenberg" userId="35f22195-bc5b-4701-b626-cebff0a3bda4" providerId="ADAL" clId="{82654283-4404-40EA-92AC-9FA8AB3E362C}" dt="2023-02-17T00:26:40.125" v="1039" actId="20577"/>
      <pc:docMkLst>
        <pc:docMk/>
      </pc:docMkLst>
      <pc:sldChg chg="modSp mod">
        <pc:chgData name="Bryce Greenberg" userId="35f22195-bc5b-4701-b626-cebff0a3bda4" providerId="ADAL" clId="{82654283-4404-40EA-92AC-9FA8AB3E362C}" dt="2023-02-17T00:22:27.685" v="1014" actId="20577"/>
        <pc:sldMkLst>
          <pc:docMk/>
          <pc:sldMk cId="2566549405" sldId="280"/>
        </pc:sldMkLst>
        <pc:spChg chg="mod">
          <ac:chgData name="Bryce Greenberg" userId="35f22195-bc5b-4701-b626-cebff0a3bda4" providerId="ADAL" clId="{82654283-4404-40EA-92AC-9FA8AB3E362C}" dt="2023-02-16T23:27:00.935" v="750" actId="1076"/>
          <ac:spMkLst>
            <pc:docMk/>
            <pc:sldMk cId="2566549405" sldId="280"/>
            <ac:spMk id="2" creationId="{F6F7A05C-4F72-9108-5C52-EEC994B3E5D2}"/>
          </ac:spMkLst>
        </pc:spChg>
        <pc:graphicFrameChg chg="mod modGraphic">
          <ac:chgData name="Bryce Greenberg" userId="35f22195-bc5b-4701-b626-cebff0a3bda4" providerId="ADAL" clId="{82654283-4404-40EA-92AC-9FA8AB3E362C}" dt="2023-02-17T00:22:27.685" v="1014" actId="20577"/>
          <ac:graphicFrameMkLst>
            <pc:docMk/>
            <pc:sldMk cId="2566549405" sldId="280"/>
            <ac:graphicFrameMk id="7" creationId="{2E7684CB-1008-B37C-C82E-5FC87012334B}"/>
          </ac:graphicFrameMkLst>
        </pc:graphicFrameChg>
      </pc:sldChg>
      <pc:sldChg chg="modSp mod">
        <pc:chgData name="Bryce Greenberg" userId="35f22195-bc5b-4701-b626-cebff0a3bda4" providerId="ADAL" clId="{82654283-4404-40EA-92AC-9FA8AB3E362C}" dt="2023-02-16T23:30:25.049" v="792" actId="1076"/>
        <pc:sldMkLst>
          <pc:docMk/>
          <pc:sldMk cId="2072163965" sldId="300"/>
        </pc:sldMkLst>
        <pc:graphicFrameChg chg="mod modGraphic">
          <ac:chgData name="Bryce Greenberg" userId="35f22195-bc5b-4701-b626-cebff0a3bda4" providerId="ADAL" clId="{82654283-4404-40EA-92AC-9FA8AB3E362C}" dt="2023-02-16T23:30:25.049" v="792" actId="1076"/>
          <ac:graphicFrameMkLst>
            <pc:docMk/>
            <pc:sldMk cId="2072163965" sldId="300"/>
            <ac:graphicFrameMk id="4" creationId="{67AC9450-0827-9583-B8A9-D96052146EB5}"/>
          </ac:graphicFrameMkLst>
        </pc:graphicFrameChg>
      </pc:sldChg>
      <pc:sldChg chg="addSp modSp mod">
        <pc:chgData name="Bryce Greenberg" userId="35f22195-bc5b-4701-b626-cebff0a3bda4" providerId="ADAL" clId="{82654283-4404-40EA-92AC-9FA8AB3E362C}" dt="2023-02-16T18:17:36.020" v="139" actId="1076"/>
        <pc:sldMkLst>
          <pc:docMk/>
          <pc:sldMk cId="4097340104" sldId="301"/>
        </pc:sldMkLst>
        <pc:spChg chg="add mod">
          <ac:chgData name="Bryce Greenberg" userId="35f22195-bc5b-4701-b626-cebff0a3bda4" providerId="ADAL" clId="{82654283-4404-40EA-92AC-9FA8AB3E362C}" dt="2023-02-16T18:16:52.946" v="39" actId="1076"/>
          <ac:spMkLst>
            <pc:docMk/>
            <pc:sldMk cId="4097340104" sldId="301"/>
            <ac:spMk id="6" creationId="{2C58EEB3-93D7-CC31-4FE6-FAD5F4D2B982}"/>
          </ac:spMkLst>
        </pc:spChg>
        <pc:spChg chg="add mod">
          <ac:chgData name="Bryce Greenberg" userId="35f22195-bc5b-4701-b626-cebff0a3bda4" providerId="ADAL" clId="{82654283-4404-40EA-92AC-9FA8AB3E362C}" dt="2023-02-16T18:17:36.020" v="139" actId="1076"/>
          <ac:spMkLst>
            <pc:docMk/>
            <pc:sldMk cId="4097340104" sldId="301"/>
            <ac:spMk id="7" creationId="{E80FDAD1-1525-D6E8-FCFC-59A05BE4D1CD}"/>
          </ac:spMkLst>
        </pc:spChg>
      </pc:sldChg>
      <pc:sldChg chg="addSp modSp mod">
        <pc:chgData name="Bryce Greenberg" userId="35f22195-bc5b-4701-b626-cebff0a3bda4" providerId="ADAL" clId="{82654283-4404-40EA-92AC-9FA8AB3E362C}" dt="2023-02-16T23:35:49.145" v="1005" actId="20577"/>
        <pc:sldMkLst>
          <pc:docMk/>
          <pc:sldMk cId="1185645407" sldId="302"/>
        </pc:sldMkLst>
        <pc:spChg chg="mod">
          <ac:chgData name="Bryce Greenberg" userId="35f22195-bc5b-4701-b626-cebff0a3bda4" providerId="ADAL" clId="{82654283-4404-40EA-92AC-9FA8AB3E362C}" dt="2023-02-16T18:31:25.307" v="237" actId="1076"/>
          <ac:spMkLst>
            <pc:docMk/>
            <pc:sldMk cId="1185645407" sldId="302"/>
            <ac:spMk id="2" creationId="{D66CDFDC-3B56-2A85-BBA7-DA7B74B2EBB0}"/>
          </ac:spMkLst>
        </pc:spChg>
        <pc:spChg chg="add mod">
          <ac:chgData name="Bryce Greenberg" userId="35f22195-bc5b-4701-b626-cebff0a3bda4" providerId="ADAL" clId="{82654283-4404-40EA-92AC-9FA8AB3E362C}" dt="2023-02-16T18:42:06.881" v="709" actId="1076"/>
          <ac:spMkLst>
            <pc:docMk/>
            <pc:sldMk cId="1185645407" sldId="302"/>
            <ac:spMk id="7" creationId="{E2E43D5D-5494-083C-FB07-C6A51ADC7148}"/>
          </ac:spMkLst>
        </pc:spChg>
        <pc:graphicFrameChg chg="mod modGraphic">
          <ac:chgData name="Bryce Greenberg" userId="35f22195-bc5b-4701-b626-cebff0a3bda4" providerId="ADAL" clId="{82654283-4404-40EA-92AC-9FA8AB3E362C}" dt="2023-02-16T23:35:49.145" v="1005" actId="20577"/>
          <ac:graphicFrameMkLst>
            <pc:docMk/>
            <pc:sldMk cId="1185645407" sldId="302"/>
            <ac:graphicFrameMk id="5" creationId="{61CC3056-63D7-46B4-375B-54703A0E3C6F}"/>
          </ac:graphicFrameMkLst>
        </pc:graphicFrameChg>
        <pc:picChg chg="add mod">
          <ac:chgData name="Bryce Greenberg" userId="35f22195-bc5b-4701-b626-cebff0a3bda4" providerId="ADAL" clId="{82654283-4404-40EA-92AC-9FA8AB3E362C}" dt="2023-02-16T23:33:46.347" v="967" actId="14100"/>
          <ac:picMkLst>
            <pc:docMk/>
            <pc:sldMk cId="1185645407" sldId="302"/>
            <ac:picMk id="6" creationId="{ED753C89-7A6D-6B6F-DBED-30BC513FAF83}"/>
          </ac:picMkLst>
        </pc:picChg>
      </pc:sldChg>
      <pc:sldChg chg="addSp delSp modSp mod">
        <pc:chgData name="Bryce Greenberg" userId="35f22195-bc5b-4701-b626-cebff0a3bda4" providerId="ADAL" clId="{82654283-4404-40EA-92AC-9FA8AB3E362C}" dt="2023-02-17T00:26:40.125" v="1039" actId="20577"/>
        <pc:sldMkLst>
          <pc:docMk/>
          <pc:sldMk cId="2196198870" sldId="303"/>
        </pc:sldMkLst>
        <pc:spChg chg="mod">
          <ac:chgData name="Bryce Greenberg" userId="35f22195-bc5b-4701-b626-cebff0a3bda4" providerId="ADAL" clId="{82654283-4404-40EA-92AC-9FA8AB3E362C}" dt="2023-02-16T18:26:30.708" v="212" actId="1076"/>
          <ac:spMkLst>
            <pc:docMk/>
            <pc:sldMk cId="2196198870" sldId="303"/>
            <ac:spMk id="2" creationId="{FA24544A-5601-545A-DCB3-6DF68852BA65}"/>
          </ac:spMkLst>
        </pc:spChg>
        <pc:spChg chg="add mod">
          <ac:chgData name="Bryce Greenberg" userId="35f22195-bc5b-4701-b626-cebff0a3bda4" providerId="ADAL" clId="{82654283-4404-40EA-92AC-9FA8AB3E362C}" dt="2023-02-17T00:26:40.125" v="1039" actId="20577"/>
          <ac:spMkLst>
            <pc:docMk/>
            <pc:sldMk cId="2196198870" sldId="303"/>
            <ac:spMk id="12" creationId="{E4A50F20-B9CD-BC5F-CB5F-C35E4866BD7B}"/>
          </ac:spMkLst>
        </pc:spChg>
        <pc:picChg chg="add mod">
          <ac:chgData name="Bryce Greenberg" userId="35f22195-bc5b-4701-b626-cebff0a3bda4" providerId="ADAL" clId="{82654283-4404-40EA-92AC-9FA8AB3E362C}" dt="2023-02-16T23:36:57.661" v="1008" actId="1076"/>
          <ac:picMkLst>
            <pc:docMk/>
            <pc:sldMk cId="2196198870" sldId="303"/>
            <ac:picMk id="5" creationId="{B03AAE36-A62D-BBF3-722B-E580EB03E9EE}"/>
          </ac:picMkLst>
        </pc:picChg>
        <pc:picChg chg="add mod">
          <ac:chgData name="Bryce Greenberg" userId="35f22195-bc5b-4701-b626-cebff0a3bda4" providerId="ADAL" clId="{82654283-4404-40EA-92AC-9FA8AB3E362C}" dt="2023-02-16T23:37:08.454" v="1010" actId="1076"/>
          <ac:picMkLst>
            <pc:docMk/>
            <pc:sldMk cId="2196198870" sldId="303"/>
            <ac:picMk id="7" creationId="{6A260337-76DD-9F23-3CE8-4CA07394E7FC}"/>
          </ac:picMkLst>
        </pc:picChg>
        <pc:picChg chg="add del mod">
          <ac:chgData name="Bryce Greenberg" userId="35f22195-bc5b-4701-b626-cebff0a3bda4" providerId="ADAL" clId="{82654283-4404-40EA-92AC-9FA8AB3E362C}" dt="2023-02-16T18:27:11.764" v="223" actId="931"/>
          <ac:picMkLst>
            <pc:docMk/>
            <pc:sldMk cId="2196198870" sldId="303"/>
            <ac:picMk id="9" creationId="{F1A95C6D-06DE-0D85-ECAE-EC5E1066C4E0}"/>
          </ac:picMkLst>
        </pc:picChg>
        <pc:picChg chg="add mod">
          <ac:chgData name="Bryce Greenberg" userId="35f22195-bc5b-4701-b626-cebff0a3bda4" providerId="ADAL" clId="{82654283-4404-40EA-92AC-9FA8AB3E362C}" dt="2023-02-16T23:37:05.382" v="1009" actId="14100"/>
          <ac:picMkLst>
            <pc:docMk/>
            <pc:sldMk cId="2196198870" sldId="303"/>
            <ac:picMk id="11" creationId="{DFB14BD3-0BD0-EB55-6F13-0EF01286D786}"/>
          </ac:picMkLst>
        </pc:picChg>
      </pc:sldChg>
    </pc:docChg>
  </pc:docChgLst>
  <pc:docChgLst>
    <pc:chgData name="Bryce Greenberg" userId="35f22195-bc5b-4701-b626-cebff0a3bda4" providerId="ADAL" clId="{A6FB58AF-ED9A-41A5-BB4D-CA11CB46456D}"/>
    <pc:docChg chg="modSld">
      <pc:chgData name="Bryce Greenberg" userId="35f22195-bc5b-4701-b626-cebff0a3bda4" providerId="ADAL" clId="{A6FB58AF-ED9A-41A5-BB4D-CA11CB46456D}" dt="2022-09-20T03:07:59.351" v="1" actId="20577"/>
      <pc:docMkLst>
        <pc:docMk/>
      </pc:docMkLst>
      <pc:sldChg chg="modSp modNotesTx">
        <pc:chgData name="Bryce Greenberg" userId="35f22195-bc5b-4701-b626-cebff0a3bda4" providerId="ADAL" clId="{A6FB58AF-ED9A-41A5-BB4D-CA11CB46456D}" dt="2022-09-20T03:07:59.351" v="1" actId="20577"/>
        <pc:sldMkLst>
          <pc:docMk/>
          <pc:sldMk cId="1568379122" sldId="259"/>
        </pc:sldMkLst>
        <pc:graphicFrameChg chg="mod">
          <ac:chgData name="Bryce Greenberg" userId="35f22195-bc5b-4701-b626-cebff0a3bda4" providerId="ADAL" clId="{A6FB58AF-ED9A-41A5-BB4D-CA11CB46456D}" dt="2022-09-20T02:57:07.589" v="0" actId="20577"/>
          <ac:graphicFrameMkLst>
            <pc:docMk/>
            <pc:sldMk cId="1568379122" sldId="259"/>
            <ac:graphicFrameMk id="42" creationId="{983139A1-A2BC-4715-1C81-A225F5371D5F}"/>
          </ac:graphicFrameMkLst>
        </pc:graphicFrameChg>
      </pc:sldChg>
    </pc:docChg>
  </pc:docChgLst>
  <pc:docChgLst>
    <pc:chgData name="Wyatt Michael Watson" userId="S::wmw47@nau.edu::7d4ebdf7-9904-4cc3-927d-221c9f471ec8" providerId="AD" clId="Web-{C66383D4-BE74-419A-AA78-BBA0FEEF9ED8}"/>
    <pc:docChg chg="addSld modSld">
      <pc:chgData name="Wyatt Michael Watson" userId="S::wmw47@nau.edu::7d4ebdf7-9904-4cc3-927d-221c9f471ec8" providerId="AD" clId="Web-{C66383D4-BE74-419A-AA78-BBA0FEEF9ED8}" dt="2022-09-15T06:11:37.945" v="262" actId="1076"/>
      <pc:docMkLst>
        <pc:docMk/>
      </pc:docMkLst>
      <pc:sldChg chg="modSp">
        <pc:chgData name="Wyatt Michael Watson" userId="S::wmw47@nau.edu::7d4ebdf7-9904-4cc3-927d-221c9f471ec8" providerId="AD" clId="Web-{C66383D4-BE74-419A-AA78-BBA0FEEF9ED8}" dt="2022-09-15T05:34:24.689" v="1" actId="1076"/>
        <pc:sldMkLst>
          <pc:docMk/>
          <pc:sldMk cId="1568379122" sldId="259"/>
        </pc:sldMkLst>
        <pc:spChg chg="mod">
          <ac:chgData name="Wyatt Michael Watson" userId="S::wmw47@nau.edu::7d4ebdf7-9904-4cc3-927d-221c9f471ec8" providerId="AD" clId="Web-{C66383D4-BE74-419A-AA78-BBA0FEEF9ED8}" dt="2022-09-15T05:34:21.954" v="0" actId="1076"/>
          <ac:spMkLst>
            <pc:docMk/>
            <pc:sldMk cId="1568379122" sldId="259"/>
            <ac:spMk id="2" creationId="{F2E6297D-B616-387F-B4DD-C1F9E29FF73A}"/>
          </ac:spMkLst>
        </pc:spChg>
        <pc:spChg chg="mod">
          <ac:chgData name="Wyatt Michael Watson" userId="S::wmw47@nau.edu::7d4ebdf7-9904-4cc3-927d-221c9f471ec8" providerId="AD" clId="Web-{C66383D4-BE74-419A-AA78-BBA0FEEF9ED8}" dt="2022-09-15T05:34:24.689" v="1" actId="1076"/>
          <ac:spMkLst>
            <pc:docMk/>
            <pc:sldMk cId="1568379122" sldId="259"/>
            <ac:spMk id="3" creationId="{9D368F60-C491-D8A0-47BA-8841250E11F6}"/>
          </ac:spMkLst>
        </pc:spChg>
      </pc:sldChg>
      <pc:sldChg chg="addSp delSp modSp mod setBg">
        <pc:chgData name="Wyatt Michael Watson" userId="S::wmw47@nau.edu::7d4ebdf7-9904-4cc3-927d-221c9f471ec8" providerId="AD" clId="Web-{C66383D4-BE74-419A-AA78-BBA0FEEF9ED8}" dt="2022-09-15T06:03:36.440" v="62" actId="1076"/>
        <pc:sldMkLst>
          <pc:docMk/>
          <pc:sldMk cId="3179536139" sldId="260"/>
        </pc:sldMkLst>
        <pc:spChg chg="mod">
          <ac:chgData name="Wyatt Michael Watson" userId="S::wmw47@nau.edu::7d4ebdf7-9904-4cc3-927d-221c9f471ec8" providerId="AD" clId="Web-{C66383D4-BE74-419A-AA78-BBA0FEEF9ED8}" dt="2022-09-15T06:03:34.877" v="61" actId="1076"/>
          <ac:spMkLst>
            <pc:docMk/>
            <pc:sldMk cId="3179536139" sldId="260"/>
            <ac:spMk id="2" creationId="{A171EBF9-AD02-FC29-3837-A1EFF9B07750}"/>
          </ac:spMkLst>
        </pc:spChg>
        <pc:spChg chg="del mod">
          <ac:chgData name="Wyatt Michael Watson" userId="S::wmw47@nau.edu::7d4ebdf7-9904-4cc3-927d-221c9f471ec8" providerId="AD" clId="Web-{C66383D4-BE74-419A-AA78-BBA0FEEF9ED8}" dt="2022-09-15T05:56:50.527" v="28"/>
          <ac:spMkLst>
            <pc:docMk/>
            <pc:sldMk cId="3179536139" sldId="260"/>
            <ac:spMk id="3" creationId="{FD3D5095-5DD1-A209-6C13-E0FD300052D9}"/>
          </ac:spMkLst>
        </pc:spChg>
        <pc:spChg chg="add del mod">
          <ac:chgData name="Wyatt Michael Watson" userId="S::wmw47@nau.edu::7d4ebdf7-9904-4cc3-927d-221c9f471ec8" providerId="AD" clId="Web-{C66383D4-BE74-419A-AA78-BBA0FEEF9ED8}" dt="2022-09-15T05:56:53.542" v="29"/>
          <ac:spMkLst>
            <pc:docMk/>
            <pc:sldMk cId="3179536139" sldId="260"/>
            <ac:spMk id="7" creationId="{464BB119-3F90-E620-376B-4C8644377108}"/>
          </ac:spMkLst>
        </pc:spChg>
        <pc:spChg chg="add del">
          <ac:chgData name="Wyatt Michael Watson" userId="S::wmw47@nau.edu::7d4ebdf7-9904-4cc3-927d-221c9f471ec8" providerId="AD" clId="Web-{C66383D4-BE74-419A-AA78-BBA0FEEF9ED8}" dt="2022-09-15T05:53:47.161" v="21"/>
          <ac:spMkLst>
            <pc:docMk/>
            <pc:sldMk cId="3179536139" sldId="260"/>
            <ac:spMk id="10" creationId="{B95B9BA8-1D69-4796-85F5-B6D0BD52354B}"/>
          </ac:spMkLst>
        </pc:spChg>
        <pc:graphicFrameChg chg="add del mod">
          <ac:chgData name="Wyatt Michael Watson" userId="S::wmw47@nau.edu::7d4ebdf7-9904-4cc3-927d-221c9f471ec8" providerId="AD" clId="Web-{C66383D4-BE74-419A-AA78-BBA0FEEF9ED8}" dt="2022-09-15T05:54:03.318" v="22"/>
          <ac:graphicFrameMkLst>
            <pc:docMk/>
            <pc:sldMk cId="3179536139" sldId="260"/>
            <ac:graphicFrameMk id="5" creationId="{E6527716-BB6F-B6D2-81F7-68AA4914CB56}"/>
          </ac:graphicFrameMkLst>
        </pc:graphicFrameChg>
        <pc:picChg chg="add mod">
          <ac:chgData name="Wyatt Michael Watson" userId="S::wmw47@nau.edu::7d4ebdf7-9904-4cc3-927d-221c9f471ec8" providerId="AD" clId="Web-{C66383D4-BE74-419A-AA78-BBA0FEEF9ED8}" dt="2022-09-15T06:03:36.440" v="62" actId="1076"/>
          <ac:picMkLst>
            <pc:docMk/>
            <pc:sldMk cId="3179536139" sldId="260"/>
            <ac:picMk id="8" creationId="{92F0CB08-DBF4-2338-928B-D06116333041}"/>
          </ac:picMkLst>
        </pc:picChg>
      </pc:sldChg>
      <pc:sldChg chg="addSp delSp modSp new">
        <pc:chgData name="Wyatt Michael Watson" userId="S::wmw47@nau.edu::7d4ebdf7-9904-4cc3-927d-221c9f471ec8" providerId="AD" clId="Web-{C66383D4-BE74-419A-AA78-BBA0FEEF9ED8}" dt="2022-09-15T06:11:37.945" v="262" actId="1076"/>
        <pc:sldMkLst>
          <pc:docMk/>
          <pc:sldMk cId="288071765" sldId="263"/>
        </pc:sldMkLst>
        <pc:spChg chg="mod">
          <ac:chgData name="Wyatt Michael Watson" userId="S::wmw47@nau.edu::7d4ebdf7-9904-4cc3-927d-221c9f471ec8" providerId="AD" clId="Web-{C66383D4-BE74-419A-AA78-BBA0FEEF9ED8}" dt="2022-09-15T06:11:31.945" v="259" actId="1076"/>
          <ac:spMkLst>
            <pc:docMk/>
            <pc:sldMk cId="288071765" sldId="263"/>
            <ac:spMk id="2" creationId="{C38EC5EB-3D32-15ED-2689-0DDDC1AE3795}"/>
          </ac:spMkLst>
        </pc:spChg>
        <pc:spChg chg="del">
          <ac:chgData name="Wyatt Michael Watson" userId="S::wmw47@nau.edu::7d4ebdf7-9904-4cc3-927d-221c9f471ec8" providerId="AD" clId="Web-{C66383D4-BE74-419A-AA78-BBA0FEEF9ED8}" dt="2022-09-15T06:00:37.911" v="37"/>
          <ac:spMkLst>
            <pc:docMk/>
            <pc:sldMk cId="288071765" sldId="263"/>
            <ac:spMk id="3" creationId="{7899E6B0-C68E-3220-8952-D089A391BBC3}"/>
          </ac:spMkLst>
        </pc:spChg>
        <pc:picChg chg="add mod ord">
          <ac:chgData name="Wyatt Michael Watson" userId="S::wmw47@nau.edu::7d4ebdf7-9904-4cc3-927d-221c9f471ec8" providerId="AD" clId="Web-{C66383D4-BE74-419A-AA78-BBA0FEEF9ED8}" dt="2022-09-15T06:11:33.945" v="260" actId="1076"/>
          <ac:picMkLst>
            <pc:docMk/>
            <pc:sldMk cId="288071765" sldId="263"/>
            <ac:picMk id="4" creationId="{942BFCB0-4D06-3A91-4C33-77812474A9B0}"/>
          </ac:picMkLst>
        </pc:picChg>
        <pc:picChg chg="add del mod">
          <ac:chgData name="Wyatt Michael Watson" userId="S::wmw47@nau.edu::7d4ebdf7-9904-4cc3-927d-221c9f471ec8" providerId="AD" clId="Web-{C66383D4-BE74-419A-AA78-BBA0FEEF9ED8}" dt="2022-09-15T06:00:59.365" v="40"/>
          <ac:picMkLst>
            <pc:docMk/>
            <pc:sldMk cId="288071765" sldId="263"/>
            <ac:picMk id="5" creationId="{FE04C90E-EB88-21DD-D1ED-4A74F64ECE53}"/>
          </ac:picMkLst>
        </pc:picChg>
        <pc:picChg chg="add mod">
          <ac:chgData name="Wyatt Michael Watson" userId="S::wmw47@nau.edu::7d4ebdf7-9904-4cc3-927d-221c9f471ec8" providerId="AD" clId="Web-{C66383D4-BE74-419A-AA78-BBA0FEEF9ED8}" dt="2022-09-15T06:11:37.945" v="262" actId="1076"/>
          <ac:picMkLst>
            <pc:docMk/>
            <pc:sldMk cId="288071765" sldId="263"/>
            <ac:picMk id="6" creationId="{7FACC4EB-F05E-B3D0-CD5F-241CB7382ABF}"/>
          </ac:picMkLst>
        </pc:picChg>
      </pc:sldChg>
      <pc:sldChg chg="modSp new">
        <pc:chgData name="Wyatt Michael Watson" userId="S::wmw47@nau.edu::7d4ebdf7-9904-4cc3-927d-221c9f471ec8" providerId="AD" clId="Web-{C66383D4-BE74-419A-AA78-BBA0FEEF9ED8}" dt="2022-09-15T06:07:20.214" v="244" actId="20577"/>
        <pc:sldMkLst>
          <pc:docMk/>
          <pc:sldMk cId="913514463" sldId="264"/>
        </pc:sldMkLst>
        <pc:spChg chg="mod">
          <ac:chgData name="Wyatt Michael Watson" userId="S::wmw47@nau.edu::7d4ebdf7-9904-4cc3-927d-221c9f471ec8" providerId="AD" clId="Web-{C66383D4-BE74-419A-AA78-BBA0FEEF9ED8}" dt="2022-09-15T06:04:47.693" v="135" actId="1076"/>
          <ac:spMkLst>
            <pc:docMk/>
            <pc:sldMk cId="913514463" sldId="264"/>
            <ac:spMk id="2" creationId="{728A8313-F22B-D33B-12CA-7AECD0209683}"/>
          </ac:spMkLst>
        </pc:spChg>
        <pc:spChg chg="mod">
          <ac:chgData name="Wyatt Michael Watson" userId="S::wmw47@nau.edu::7d4ebdf7-9904-4cc3-927d-221c9f471ec8" providerId="AD" clId="Web-{C66383D4-BE74-419A-AA78-BBA0FEEF9ED8}" dt="2022-09-15T06:07:20.214" v="244" actId="20577"/>
          <ac:spMkLst>
            <pc:docMk/>
            <pc:sldMk cId="913514463" sldId="264"/>
            <ac:spMk id="3" creationId="{611FD424-F7E2-2ED9-8A2D-CB23BB057BE2}"/>
          </ac:spMkLst>
        </pc:spChg>
      </pc:sldChg>
    </pc:docChg>
  </pc:docChgLst>
  <pc:docChgLst>
    <pc:chgData name="Bryce Greenberg" userId="35f22195-bc5b-4701-b626-cebff0a3bda4" providerId="ADAL" clId="{D5349805-DA68-45F8-B281-5E916A0EE4DC}"/>
    <pc:docChg chg="undo redo custSel addSld delSld modSld">
      <pc:chgData name="Bryce Greenberg" userId="35f22195-bc5b-4701-b626-cebff0a3bda4" providerId="ADAL" clId="{D5349805-DA68-45F8-B281-5E916A0EE4DC}" dt="2022-10-22T18:17:40.947" v="3732" actId="21"/>
      <pc:docMkLst>
        <pc:docMk/>
      </pc:docMkLst>
      <pc:sldChg chg="modSp mod">
        <pc:chgData name="Bryce Greenberg" userId="35f22195-bc5b-4701-b626-cebff0a3bda4" providerId="ADAL" clId="{D5349805-DA68-45F8-B281-5E916A0EE4DC}" dt="2022-10-11T02:17:07.441" v="2206" actId="27636"/>
        <pc:sldMkLst>
          <pc:docMk/>
          <pc:sldMk cId="3098449459" sldId="257"/>
        </pc:sldMkLst>
        <pc:spChg chg="mod">
          <ac:chgData name="Bryce Greenberg" userId="35f22195-bc5b-4701-b626-cebff0a3bda4" providerId="ADAL" clId="{D5349805-DA68-45F8-B281-5E916A0EE4DC}" dt="2022-10-11T02:17:07.441" v="2206" actId="27636"/>
          <ac:spMkLst>
            <pc:docMk/>
            <pc:sldMk cId="3098449459" sldId="257"/>
            <ac:spMk id="2" creationId="{17130B80-6FF1-C08C-A188-F72FE05E65CC}"/>
          </ac:spMkLst>
        </pc:spChg>
      </pc:sldChg>
      <pc:sldChg chg="del">
        <pc:chgData name="Bryce Greenberg" userId="35f22195-bc5b-4701-b626-cebff0a3bda4" providerId="ADAL" clId="{D5349805-DA68-45F8-B281-5E916A0EE4DC}" dt="2022-10-10T05:00:27.009" v="1" actId="2696"/>
        <pc:sldMkLst>
          <pc:docMk/>
          <pc:sldMk cId="4274502448" sldId="258"/>
        </pc:sldMkLst>
      </pc:sldChg>
      <pc:sldChg chg="del">
        <pc:chgData name="Bryce Greenberg" userId="35f22195-bc5b-4701-b626-cebff0a3bda4" providerId="ADAL" clId="{D5349805-DA68-45F8-B281-5E916A0EE4DC}" dt="2022-10-10T05:00:42.328" v="2" actId="47"/>
        <pc:sldMkLst>
          <pc:docMk/>
          <pc:sldMk cId="1568379122" sldId="259"/>
        </pc:sldMkLst>
      </pc:sldChg>
      <pc:sldChg chg="del">
        <pc:chgData name="Bryce Greenberg" userId="35f22195-bc5b-4701-b626-cebff0a3bda4" providerId="ADAL" clId="{D5349805-DA68-45F8-B281-5E916A0EE4DC}" dt="2022-10-10T05:00:42.328" v="2" actId="47"/>
        <pc:sldMkLst>
          <pc:docMk/>
          <pc:sldMk cId="3179536139" sldId="260"/>
        </pc:sldMkLst>
      </pc:sldChg>
      <pc:sldChg chg="del">
        <pc:chgData name="Bryce Greenberg" userId="35f22195-bc5b-4701-b626-cebff0a3bda4" providerId="ADAL" clId="{D5349805-DA68-45F8-B281-5E916A0EE4DC}" dt="2022-10-10T05:00:42.328" v="2" actId="47"/>
        <pc:sldMkLst>
          <pc:docMk/>
          <pc:sldMk cId="365568475" sldId="261"/>
        </pc:sldMkLst>
      </pc:sldChg>
      <pc:sldChg chg="del">
        <pc:chgData name="Bryce Greenberg" userId="35f22195-bc5b-4701-b626-cebff0a3bda4" providerId="ADAL" clId="{D5349805-DA68-45F8-B281-5E916A0EE4DC}" dt="2022-10-10T05:00:42.328" v="2" actId="47"/>
        <pc:sldMkLst>
          <pc:docMk/>
          <pc:sldMk cId="1576396691" sldId="262"/>
        </pc:sldMkLst>
      </pc:sldChg>
      <pc:sldChg chg="del">
        <pc:chgData name="Bryce Greenberg" userId="35f22195-bc5b-4701-b626-cebff0a3bda4" providerId="ADAL" clId="{D5349805-DA68-45F8-B281-5E916A0EE4DC}" dt="2022-10-10T05:00:42.328" v="2" actId="47"/>
        <pc:sldMkLst>
          <pc:docMk/>
          <pc:sldMk cId="288071765" sldId="263"/>
        </pc:sldMkLst>
      </pc:sldChg>
      <pc:sldChg chg="del">
        <pc:chgData name="Bryce Greenberg" userId="35f22195-bc5b-4701-b626-cebff0a3bda4" providerId="ADAL" clId="{D5349805-DA68-45F8-B281-5E916A0EE4DC}" dt="2022-10-10T05:00:42.328" v="2" actId="47"/>
        <pc:sldMkLst>
          <pc:docMk/>
          <pc:sldMk cId="4283729286" sldId="265"/>
        </pc:sldMkLst>
      </pc:sldChg>
      <pc:sldChg chg="modSp mod">
        <pc:chgData name="Bryce Greenberg" userId="35f22195-bc5b-4701-b626-cebff0a3bda4" providerId="ADAL" clId="{D5349805-DA68-45F8-B281-5E916A0EE4DC}" dt="2022-10-10T05:01:21.256" v="51" actId="20577"/>
        <pc:sldMkLst>
          <pc:docMk/>
          <pc:sldMk cId="3307027894" sldId="266"/>
        </pc:sldMkLst>
        <pc:spChg chg="mod">
          <ac:chgData name="Bryce Greenberg" userId="35f22195-bc5b-4701-b626-cebff0a3bda4" providerId="ADAL" clId="{D5349805-DA68-45F8-B281-5E916A0EE4DC}" dt="2022-10-10T05:01:21.256" v="51" actId="20577"/>
          <ac:spMkLst>
            <pc:docMk/>
            <pc:sldMk cId="3307027894" sldId="266"/>
            <ac:spMk id="2" creationId="{4DD8D55E-A435-044F-5D6D-6213B8CD3FAE}"/>
          </ac:spMkLst>
        </pc:spChg>
      </pc:sldChg>
      <pc:sldChg chg="del">
        <pc:chgData name="Bryce Greenberg" userId="35f22195-bc5b-4701-b626-cebff0a3bda4" providerId="ADAL" clId="{D5349805-DA68-45F8-B281-5E916A0EE4DC}" dt="2022-10-10T05:00:42.328" v="2" actId="47"/>
        <pc:sldMkLst>
          <pc:docMk/>
          <pc:sldMk cId="1293664421" sldId="267"/>
        </pc:sldMkLst>
      </pc:sldChg>
      <pc:sldChg chg="modSp mod">
        <pc:chgData name="Bryce Greenberg" userId="35f22195-bc5b-4701-b626-cebff0a3bda4" providerId="ADAL" clId="{D5349805-DA68-45F8-B281-5E916A0EE4DC}" dt="2022-10-22T18:17:40.947" v="3732" actId="21"/>
        <pc:sldMkLst>
          <pc:docMk/>
          <pc:sldMk cId="3302631617" sldId="268"/>
        </pc:sldMkLst>
        <pc:spChg chg="mod">
          <ac:chgData name="Bryce Greenberg" userId="35f22195-bc5b-4701-b626-cebff0a3bda4" providerId="ADAL" clId="{D5349805-DA68-45F8-B281-5E916A0EE4DC}" dt="2022-10-22T18:17:40.947" v="3732" actId="21"/>
          <ac:spMkLst>
            <pc:docMk/>
            <pc:sldMk cId="3302631617" sldId="268"/>
            <ac:spMk id="3" creationId="{9FCE2E76-C705-1839-B357-5859F96853EB}"/>
          </ac:spMkLst>
        </pc:spChg>
      </pc:sldChg>
      <pc:sldChg chg="del">
        <pc:chgData name="Bryce Greenberg" userId="35f22195-bc5b-4701-b626-cebff0a3bda4" providerId="ADAL" clId="{D5349805-DA68-45F8-B281-5E916A0EE4DC}" dt="2022-10-10T05:00:22.425" v="0" actId="2696"/>
        <pc:sldMkLst>
          <pc:docMk/>
          <pc:sldMk cId="1950219882" sldId="269"/>
        </pc:sldMkLst>
      </pc:sldChg>
      <pc:sldChg chg="modSp new mod">
        <pc:chgData name="Bryce Greenberg" userId="35f22195-bc5b-4701-b626-cebff0a3bda4" providerId="ADAL" clId="{D5349805-DA68-45F8-B281-5E916A0EE4DC}" dt="2022-10-10T05:00:57.206" v="21" actId="20577"/>
        <pc:sldMkLst>
          <pc:docMk/>
          <pc:sldMk cId="2601832836" sldId="269"/>
        </pc:sldMkLst>
        <pc:spChg chg="mod">
          <ac:chgData name="Bryce Greenberg" userId="35f22195-bc5b-4701-b626-cebff0a3bda4" providerId="ADAL" clId="{D5349805-DA68-45F8-B281-5E916A0EE4DC}" dt="2022-10-10T05:00:57.206" v="21" actId="20577"/>
          <ac:spMkLst>
            <pc:docMk/>
            <pc:sldMk cId="2601832836" sldId="269"/>
            <ac:spMk id="2" creationId="{38759B9A-82CF-B837-A0F0-ED39DEDE1077}"/>
          </ac:spMkLst>
        </pc:spChg>
      </pc:sldChg>
      <pc:sldChg chg="modSp new mod">
        <pc:chgData name="Bryce Greenberg" userId="35f22195-bc5b-4701-b626-cebff0a3bda4" providerId="ADAL" clId="{D5349805-DA68-45F8-B281-5E916A0EE4DC}" dt="2022-10-10T05:01:05.671" v="40" actId="20577"/>
        <pc:sldMkLst>
          <pc:docMk/>
          <pc:sldMk cId="3615352782" sldId="270"/>
        </pc:sldMkLst>
        <pc:spChg chg="mod">
          <ac:chgData name="Bryce Greenberg" userId="35f22195-bc5b-4701-b626-cebff0a3bda4" providerId="ADAL" clId="{D5349805-DA68-45F8-B281-5E916A0EE4DC}" dt="2022-10-10T05:01:05.671" v="40" actId="20577"/>
          <ac:spMkLst>
            <pc:docMk/>
            <pc:sldMk cId="3615352782" sldId="270"/>
            <ac:spMk id="2" creationId="{9D224C8D-AAC8-CDFD-EFA9-5484015C5A89}"/>
          </ac:spMkLst>
        </pc:spChg>
      </pc:sldChg>
      <pc:sldChg chg="addSp delSp modSp new mod">
        <pc:chgData name="Bryce Greenberg" userId="35f22195-bc5b-4701-b626-cebff0a3bda4" providerId="ADAL" clId="{D5349805-DA68-45F8-B281-5E916A0EE4DC}" dt="2022-10-11T02:10:12.329" v="2128" actId="1582"/>
        <pc:sldMkLst>
          <pc:docMk/>
          <pc:sldMk cId="2088847181" sldId="271"/>
        </pc:sldMkLst>
        <pc:spChg chg="mod">
          <ac:chgData name="Bryce Greenberg" userId="35f22195-bc5b-4701-b626-cebff0a3bda4" providerId="ADAL" clId="{D5349805-DA68-45F8-B281-5E916A0EE4DC}" dt="2022-10-10T23:39:50.692" v="100" actId="20577"/>
          <ac:spMkLst>
            <pc:docMk/>
            <pc:sldMk cId="2088847181" sldId="271"/>
            <ac:spMk id="2" creationId="{C529746D-3432-7B14-0837-01DFBFEC00AA}"/>
          </ac:spMkLst>
        </pc:spChg>
        <pc:spChg chg="add del mod">
          <ac:chgData name="Bryce Greenberg" userId="35f22195-bc5b-4701-b626-cebff0a3bda4" providerId="ADAL" clId="{D5349805-DA68-45F8-B281-5E916A0EE4DC}" dt="2022-10-10T23:55:39.314" v="345"/>
          <ac:spMkLst>
            <pc:docMk/>
            <pc:sldMk cId="2088847181" sldId="271"/>
            <ac:spMk id="3" creationId="{8BB2AD4A-1DCF-B7AD-E559-BE5148AEE37D}"/>
          </ac:spMkLst>
        </pc:spChg>
        <pc:spChg chg="add del">
          <ac:chgData name="Bryce Greenberg" userId="35f22195-bc5b-4701-b626-cebff0a3bda4" providerId="ADAL" clId="{D5349805-DA68-45F8-B281-5E916A0EE4DC}" dt="2022-10-10T23:39:11.169" v="93" actId="478"/>
          <ac:spMkLst>
            <pc:docMk/>
            <pc:sldMk cId="2088847181" sldId="271"/>
            <ac:spMk id="4" creationId="{EA3DD4BE-84B7-C719-8B42-910F8BF94CB5}"/>
          </ac:spMkLst>
        </pc:spChg>
        <pc:spChg chg="add del">
          <ac:chgData name="Bryce Greenberg" userId="35f22195-bc5b-4701-b626-cebff0a3bda4" providerId="ADAL" clId="{D5349805-DA68-45F8-B281-5E916A0EE4DC}" dt="2022-10-10T23:44:23.282" v="112" actId="11529"/>
          <ac:spMkLst>
            <pc:docMk/>
            <pc:sldMk cId="2088847181" sldId="271"/>
            <ac:spMk id="8" creationId="{C9CF6E07-4FD1-016A-2D6E-98D18E18601C}"/>
          </ac:spMkLst>
        </pc:spChg>
        <pc:spChg chg="add mod">
          <ac:chgData name="Bryce Greenberg" userId="35f22195-bc5b-4701-b626-cebff0a3bda4" providerId="ADAL" clId="{D5349805-DA68-45F8-B281-5E916A0EE4DC}" dt="2022-10-11T00:32:49.078" v="858" actId="255"/>
          <ac:spMkLst>
            <pc:docMk/>
            <pc:sldMk cId="2088847181" sldId="271"/>
            <ac:spMk id="9" creationId="{4CBB4823-7E41-0E19-3D87-8CA074B813B1}"/>
          </ac:spMkLst>
        </pc:spChg>
        <pc:spChg chg="add del">
          <ac:chgData name="Bryce Greenberg" userId="35f22195-bc5b-4701-b626-cebff0a3bda4" providerId="ADAL" clId="{D5349805-DA68-45F8-B281-5E916A0EE4DC}" dt="2022-10-10T23:46:27.616" v="228" actId="11529"/>
          <ac:spMkLst>
            <pc:docMk/>
            <pc:sldMk cId="2088847181" sldId="271"/>
            <ac:spMk id="10" creationId="{5784D6E1-D46F-F861-77A6-72C0EBABEE51}"/>
          </ac:spMkLst>
        </pc:spChg>
        <pc:spChg chg="add del mod">
          <ac:chgData name="Bryce Greenberg" userId="35f22195-bc5b-4701-b626-cebff0a3bda4" providerId="ADAL" clId="{D5349805-DA68-45F8-B281-5E916A0EE4DC}" dt="2022-10-10T23:46:27.216" v="227"/>
          <ac:spMkLst>
            <pc:docMk/>
            <pc:sldMk cId="2088847181" sldId="271"/>
            <ac:spMk id="11" creationId="{BD019D7D-6AC2-7541-6E23-68287009BE21}"/>
          </ac:spMkLst>
        </pc:spChg>
        <pc:spChg chg="add mod">
          <ac:chgData name="Bryce Greenberg" userId="35f22195-bc5b-4701-b626-cebff0a3bda4" providerId="ADAL" clId="{D5349805-DA68-45F8-B281-5E916A0EE4DC}" dt="2022-10-11T00:22:51.190" v="847" actId="1076"/>
          <ac:spMkLst>
            <pc:docMk/>
            <pc:sldMk cId="2088847181" sldId="271"/>
            <ac:spMk id="19" creationId="{1106D485-0525-0305-4213-A6ABEA3B196D}"/>
          </ac:spMkLst>
        </pc:spChg>
        <pc:spChg chg="add mod">
          <ac:chgData name="Bryce Greenberg" userId="35f22195-bc5b-4701-b626-cebff0a3bda4" providerId="ADAL" clId="{D5349805-DA68-45F8-B281-5E916A0EE4DC}" dt="2022-10-11T00:22:42.626" v="846" actId="1076"/>
          <ac:spMkLst>
            <pc:docMk/>
            <pc:sldMk cId="2088847181" sldId="271"/>
            <ac:spMk id="20" creationId="{7D92D8C3-59F7-2B9E-2E95-87D3B61C292F}"/>
          </ac:spMkLst>
        </pc:spChg>
        <pc:spChg chg="add mod">
          <ac:chgData name="Bryce Greenberg" userId="35f22195-bc5b-4701-b626-cebff0a3bda4" providerId="ADAL" clId="{D5349805-DA68-45F8-B281-5E916A0EE4DC}" dt="2022-10-11T00:22:01.471" v="839" actId="1076"/>
          <ac:spMkLst>
            <pc:docMk/>
            <pc:sldMk cId="2088847181" sldId="271"/>
            <ac:spMk id="21" creationId="{52D0FD8B-FDF6-BB6B-BA51-CDA9FCDBA52A}"/>
          </ac:spMkLst>
        </pc:spChg>
        <pc:spChg chg="add mod">
          <ac:chgData name="Bryce Greenberg" userId="35f22195-bc5b-4701-b626-cebff0a3bda4" providerId="ADAL" clId="{D5349805-DA68-45F8-B281-5E916A0EE4DC}" dt="2022-10-11T00:22:09.510" v="840" actId="1076"/>
          <ac:spMkLst>
            <pc:docMk/>
            <pc:sldMk cId="2088847181" sldId="271"/>
            <ac:spMk id="22" creationId="{6FC0E7F4-51CA-397A-DCD0-8740AE641330}"/>
          </ac:spMkLst>
        </pc:spChg>
        <pc:spChg chg="add mod">
          <ac:chgData name="Bryce Greenberg" userId="35f22195-bc5b-4701-b626-cebff0a3bda4" providerId="ADAL" clId="{D5349805-DA68-45F8-B281-5E916A0EE4DC}" dt="2022-10-11T00:22:30.020" v="843" actId="1076"/>
          <ac:spMkLst>
            <pc:docMk/>
            <pc:sldMk cId="2088847181" sldId="271"/>
            <ac:spMk id="23" creationId="{B47F4E49-1811-14FA-50D4-810834530FC7}"/>
          </ac:spMkLst>
        </pc:spChg>
        <pc:spChg chg="add mod">
          <ac:chgData name="Bryce Greenberg" userId="35f22195-bc5b-4701-b626-cebff0a3bda4" providerId="ADAL" clId="{D5349805-DA68-45F8-B281-5E916A0EE4DC}" dt="2022-10-11T00:22:24.938" v="842" actId="1076"/>
          <ac:spMkLst>
            <pc:docMk/>
            <pc:sldMk cId="2088847181" sldId="271"/>
            <ac:spMk id="24" creationId="{DD3237CA-D9BD-E2BE-0716-CBA48E3507B7}"/>
          </ac:spMkLst>
        </pc:spChg>
        <pc:graphicFrameChg chg="add del modGraphic">
          <ac:chgData name="Bryce Greenberg" userId="35f22195-bc5b-4701-b626-cebff0a3bda4" providerId="ADAL" clId="{D5349805-DA68-45F8-B281-5E916A0EE4DC}" dt="2022-10-10T23:42:05.621" v="102" actId="1032"/>
          <ac:graphicFrameMkLst>
            <pc:docMk/>
            <pc:sldMk cId="2088847181" sldId="271"/>
            <ac:graphicFrameMk id="5" creationId="{5712896B-8053-40A5-B3A2-DB10C2794CE0}"/>
          </ac:graphicFrameMkLst>
        </pc:graphicFrameChg>
        <pc:graphicFrameChg chg="add del mod ord modGraphic">
          <ac:chgData name="Bryce Greenberg" userId="35f22195-bc5b-4701-b626-cebff0a3bda4" providerId="ADAL" clId="{D5349805-DA68-45F8-B281-5E916A0EE4DC}" dt="2022-10-10T23:42:46.511" v="106" actId="931"/>
          <ac:graphicFrameMkLst>
            <pc:docMk/>
            <pc:sldMk cId="2088847181" sldId="271"/>
            <ac:graphicFrameMk id="6" creationId="{C62EEFA5-01F6-43EE-E7F3-A9740B2F88D0}"/>
          </ac:graphicFrameMkLst>
        </pc:graphicFrameChg>
        <pc:graphicFrameChg chg="add del mod modGraphic">
          <ac:chgData name="Bryce Greenberg" userId="35f22195-bc5b-4701-b626-cebff0a3bda4" providerId="ADAL" clId="{D5349805-DA68-45F8-B281-5E916A0EE4DC}" dt="2022-10-10T23:44:00.907" v="109" actId="1032"/>
          <ac:graphicFrameMkLst>
            <pc:docMk/>
            <pc:sldMk cId="2088847181" sldId="271"/>
            <ac:graphicFrameMk id="7" creationId="{959D805E-94B5-46BD-EF61-58DC08428378}"/>
          </ac:graphicFrameMkLst>
        </pc:graphicFrameChg>
        <pc:cxnChg chg="add mod">
          <ac:chgData name="Bryce Greenberg" userId="35f22195-bc5b-4701-b626-cebff0a3bda4" providerId="ADAL" clId="{D5349805-DA68-45F8-B281-5E916A0EE4DC}" dt="2022-10-11T00:22:55.252" v="848" actId="1076"/>
          <ac:cxnSpMkLst>
            <pc:docMk/>
            <pc:sldMk cId="2088847181" sldId="271"/>
            <ac:cxnSpMk id="13" creationId="{A1F261FD-DE74-87B4-95AA-3AE5CEB78F03}"/>
          </ac:cxnSpMkLst>
        </pc:cxnChg>
        <pc:cxnChg chg="add mod">
          <ac:chgData name="Bryce Greenberg" userId="35f22195-bc5b-4701-b626-cebff0a3bda4" providerId="ADAL" clId="{D5349805-DA68-45F8-B281-5E916A0EE4DC}" dt="2022-10-11T00:23:02.556" v="849" actId="1076"/>
          <ac:cxnSpMkLst>
            <pc:docMk/>
            <pc:sldMk cId="2088847181" sldId="271"/>
            <ac:cxnSpMk id="14" creationId="{7163A9BA-F503-A621-9651-838724A61F6F}"/>
          </ac:cxnSpMkLst>
        </pc:cxnChg>
        <pc:cxnChg chg="add mod">
          <ac:chgData name="Bryce Greenberg" userId="35f22195-bc5b-4701-b626-cebff0a3bda4" providerId="ADAL" clId="{D5349805-DA68-45F8-B281-5E916A0EE4DC}" dt="2022-10-11T01:58:14.225" v="2090" actId="1582"/>
          <ac:cxnSpMkLst>
            <pc:docMk/>
            <pc:sldMk cId="2088847181" sldId="271"/>
            <ac:cxnSpMk id="15" creationId="{0CC9C9BF-ADF6-AAF3-6BEE-B1FB79BBA639}"/>
          </ac:cxnSpMkLst>
        </pc:cxnChg>
        <pc:cxnChg chg="add mod">
          <ac:chgData name="Bryce Greenberg" userId="35f22195-bc5b-4701-b626-cebff0a3bda4" providerId="ADAL" clId="{D5349805-DA68-45F8-B281-5E916A0EE4DC}" dt="2022-10-11T01:58:26.146" v="2091" actId="1582"/>
          <ac:cxnSpMkLst>
            <pc:docMk/>
            <pc:sldMk cId="2088847181" sldId="271"/>
            <ac:cxnSpMk id="16" creationId="{A01E1AC8-F252-D208-A1D4-6FA08614E84C}"/>
          </ac:cxnSpMkLst>
        </pc:cxnChg>
        <pc:cxnChg chg="add mod">
          <ac:chgData name="Bryce Greenberg" userId="35f22195-bc5b-4701-b626-cebff0a3bda4" providerId="ADAL" clId="{D5349805-DA68-45F8-B281-5E916A0EE4DC}" dt="2022-10-11T02:10:03.550" v="2127" actId="1582"/>
          <ac:cxnSpMkLst>
            <pc:docMk/>
            <pc:sldMk cId="2088847181" sldId="271"/>
            <ac:cxnSpMk id="17" creationId="{469CC45B-9A51-6A8E-8C05-29D1C225CFDE}"/>
          </ac:cxnSpMkLst>
        </pc:cxnChg>
        <pc:cxnChg chg="add mod">
          <ac:chgData name="Bryce Greenberg" userId="35f22195-bc5b-4701-b626-cebff0a3bda4" providerId="ADAL" clId="{D5349805-DA68-45F8-B281-5E916A0EE4DC}" dt="2022-10-11T02:10:12.329" v="2128" actId="1582"/>
          <ac:cxnSpMkLst>
            <pc:docMk/>
            <pc:sldMk cId="2088847181" sldId="271"/>
            <ac:cxnSpMk id="18" creationId="{C3C6EA85-5F05-761E-229E-7FC2D43D4835}"/>
          </ac:cxnSpMkLst>
        </pc:cxnChg>
      </pc:sldChg>
      <pc:sldChg chg="new del">
        <pc:chgData name="Bryce Greenberg" userId="35f22195-bc5b-4701-b626-cebff0a3bda4" providerId="ADAL" clId="{D5349805-DA68-45F8-B281-5E916A0EE4DC}" dt="2022-10-10T05:01:11.327" v="42" actId="680"/>
        <pc:sldMkLst>
          <pc:docMk/>
          <pc:sldMk cId="2704225926" sldId="271"/>
        </pc:sldMkLst>
      </pc:sldChg>
      <pc:sldChg chg="new del">
        <pc:chgData name="Bryce Greenberg" userId="35f22195-bc5b-4701-b626-cebff0a3bda4" providerId="ADAL" clId="{D5349805-DA68-45F8-B281-5E916A0EE4DC}" dt="2022-10-10T23:19:00.679" v="53" actId="680"/>
        <pc:sldMkLst>
          <pc:docMk/>
          <pc:sldMk cId="3321512876" sldId="271"/>
        </pc:sldMkLst>
      </pc:sldChg>
      <pc:sldChg chg="addSp delSp modSp new del mod">
        <pc:chgData name="Bryce Greenberg" userId="35f22195-bc5b-4701-b626-cebff0a3bda4" providerId="ADAL" clId="{D5349805-DA68-45F8-B281-5E916A0EE4DC}" dt="2022-10-11T01:25:05.759" v="1697" actId="47"/>
        <pc:sldMkLst>
          <pc:docMk/>
          <pc:sldMk cId="2498227201" sldId="272"/>
        </pc:sldMkLst>
        <pc:spChg chg="mod">
          <ac:chgData name="Bryce Greenberg" userId="35f22195-bc5b-4701-b626-cebff0a3bda4" providerId="ADAL" clId="{D5349805-DA68-45F8-B281-5E916A0EE4DC}" dt="2022-10-11T00:33:35.431" v="859" actId="1076"/>
          <ac:spMkLst>
            <pc:docMk/>
            <pc:sldMk cId="2498227201" sldId="272"/>
            <ac:spMk id="2" creationId="{B952377C-7E2C-55CE-FE3C-06B965876C42}"/>
          </ac:spMkLst>
        </pc:spChg>
        <pc:spChg chg="del mod">
          <ac:chgData name="Bryce Greenberg" userId="35f22195-bc5b-4701-b626-cebff0a3bda4" providerId="ADAL" clId="{D5349805-DA68-45F8-B281-5E916A0EE4DC}" dt="2022-10-11T00:35:54.371" v="861" actId="1032"/>
          <ac:spMkLst>
            <pc:docMk/>
            <pc:sldMk cId="2498227201" sldId="272"/>
            <ac:spMk id="3" creationId="{47BD766D-7C85-EB2E-3197-67319E72AD28}"/>
          </ac:spMkLst>
        </pc:spChg>
        <pc:spChg chg="add del mod">
          <ac:chgData name="Bryce Greenberg" userId="35f22195-bc5b-4701-b626-cebff0a3bda4" providerId="ADAL" clId="{D5349805-DA68-45F8-B281-5E916A0EE4DC}" dt="2022-10-11T00:57:30.563" v="1286" actId="21"/>
          <ac:spMkLst>
            <pc:docMk/>
            <pc:sldMk cId="2498227201" sldId="272"/>
            <ac:spMk id="5" creationId="{C54AEA99-5BB8-0659-D8E0-463EBD78F4EF}"/>
          </ac:spMkLst>
        </pc:spChg>
        <pc:spChg chg="add mod">
          <ac:chgData name="Bryce Greenberg" userId="35f22195-bc5b-4701-b626-cebff0a3bda4" providerId="ADAL" clId="{D5349805-DA68-45F8-B281-5E916A0EE4DC}" dt="2022-10-11T01:01:49.984" v="1327" actId="14100"/>
          <ac:spMkLst>
            <pc:docMk/>
            <pc:sldMk cId="2498227201" sldId="272"/>
            <ac:spMk id="6" creationId="{FD9580B7-C58F-BC64-7FBB-0BC839341B4C}"/>
          </ac:spMkLst>
        </pc:spChg>
        <pc:spChg chg="add mod">
          <ac:chgData name="Bryce Greenberg" userId="35f22195-bc5b-4701-b626-cebff0a3bda4" providerId="ADAL" clId="{D5349805-DA68-45F8-B281-5E916A0EE4DC}" dt="2022-10-11T00:59:03.969" v="1301" actId="1076"/>
          <ac:spMkLst>
            <pc:docMk/>
            <pc:sldMk cId="2498227201" sldId="272"/>
            <ac:spMk id="7" creationId="{5E979890-C0A5-B8FA-30A4-B687864E91D0}"/>
          </ac:spMkLst>
        </pc:spChg>
        <pc:spChg chg="add mod">
          <ac:chgData name="Bryce Greenberg" userId="35f22195-bc5b-4701-b626-cebff0a3bda4" providerId="ADAL" clId="{D5349805-DA68-45F8-B281-5E916A0EE4DC}" dt="2022-10-11T00:58:57.994" v="1300" actId="1076"/>
          <ac:spMkLst>
            <pc:docMk/>
            <pc:sldMk cId="2498227201" sldId="272"/>
            <ac:spMk id="8" creationId="{DF83156C-3DA6-9E1F-DDF4-E961CDCD2F8A}"/>
          </ac:spMkLst>
        </pc:spChg>
        <pc:spChg chg="add mod">
          <ac:chgData name="Bryce Greenberg" userId="35f22195-bc5b-4701-b626-cebff0a3bda4" providerId="ADAL" clId="{D5349805-DA68-45F8-B281-5E916A0EE4DC}" dt="2022-10-11T01:11:06.915" v="1367" actId="1076"/>
          <ac:spMkLst>
            <pc:docMk/>
            <pc:sldMk cId="2498227201" sldId="272"/>
            <ac:spMk id="9" creationId="{595E223E-34C4-7D0A-DD15-3D6D94408C89}"/>
          </ac:spMkLst>
        </pc:spChg>
        <pc:spChg chg="add mod">
          <ac:chgData name="Bryce Greenberg" userId="35f22195-bc5b-4701-b626-cebff0a3bda4" providerId="ADAL" clId="{D5349805-DA68-45F8-B281-5E916A0EE4DC}" dt="2022-10-11T01:11:24.389" v="1370" actId="14100"/>
          <ac:spMkLst>
            <pc:docMk/>
            <pc:sldMk cId="2498227201" sldId="272"/>
            <ac:spMk id="10" creationId="{C52376D2-18E1-B43B-B539-02D52226CDF8}"/>
          </ac:spMkLst>
        </pc:spChg>
        <pc:spChg chg="add del mod">
          <ac:chgData name="Bryce Greenberg" userId="35f22195-bc5b-4701-b626-cebff0a3bda4" providerId="ADAL" clId="{D5349805-DA68-45F8-B281-5E916A0EE4DC}" dt="2022-10-11T01:02:49.163" v="1353" actId="11529"/>
          <ac:spMkLst>
            <pc:docMk/>
            <pc:sldMk cId="2498227201" sldId="272"/>
            <ac:spMk id="19" creationId="{41033347-B389-7D32-CB88-0EF77D3DA7A1}"/>
          </ac:spMkLst>
        </pc:spChg>
        <pc:spChg chg="add del mod">
          <ac:chgData name="Bryce Greenberg" userId="35f22195-bc5b-4701-b626-cebff0a3bda4" providerId="ADAL" clId="{D5349805-DA68-45F8-B281-5E916A0EE4DC}" dt="2022-10-11T01:13:32.832" v="1409" actId="21"/>
          <ac:spMkLst>
            <pc:docMk/>
            <pc:sldMk cId="2498227201" sldId="272"/>
            <ac:spMk id="20" creationId="{DF9B80FC-F87D-6E64-67DB-C7AF94F43E2E}"/>
          </ac:spMkLst>
        </pc:spChg>
        <pc:graphicFrameChg chg="add mod modGraphic">
          <ac:chgData name="Bryce Greenberg" userId="35f22195-bc5b-4701-b626-cebff0a3bda4" providerId="ADAL" clId="{D5349805-DA68-45F8-B281-5E916A0EE4DC}" dt="2022-10-11T01:12:23.973" v="1376"/>
          <ac:graphicFrameMkLst>
            <pc:docMk/>
            <pc:sldMk cId="2498227201" sldId="272"/>
            <ac:graphicFrameMk id="4" creationId="{F5BF1C4F-A30B-ADFA-4D0B-A9D71DD829D9}"/>
          </ac:graphicFrameMkLst>
        </pc:graphicFrameChg>
        <pc:cxnChg chg="add mod">
          <ac:chgData name="Bryce Greenberg" userId="35f22195-bc5b-4701-b626-cebff0a3bda4" providerId="ADAL" clId="{D5349805-DA68-45F8-B281-5E916A0EE4DC}" dt="2022-10-11T01:01:42.659" v="1325" actId="1582"/>
          <ac:cxnSpMkLst>
            <pc:docMk/>
            <pc:sldMk cId="2498227201" sldId="272"/>
            <ac:cxnSpMk id="12" creationId="{E3A2C7F8-0EDA-C943-1DEE-DC3A6B649B3D}"/>
          </ac:cxnSpMkLst>
        </pc:cxnChg>
        <pc:cxnChg chg="add mod">
          <ac:chgData name="Bryce Greenberg" userId="35f22195-bc5b-4701-b626-cebff0a3bda4" providerId="ADAL" clId="{D5349805-DA68-45F8-B281-5E916A0EE4DC}" dt="2022-10-11T01:01:42.659" v="1325" actId="1582"/>
          <ac:cxnSpMkLst>
            <pc:docMk/>
            <pc:sldMk cId="2498227201" sldId="272"/>
            <ac:cxnSpMk id="15" creationId="{E1173074-A4FC-0D20-4689-2A063D447A88}"/>
          </ac:cxnSpMkLst>
        </pc:cxnChg>
        <pc:cxnChg chg="add mod">
          <ac:chgData name="Bryce Greenberg" userId="35f22195-bc5b-4701-b626-cebff0a3bda4" providerId="ADAL" clId="{D5349805-DA68-45F8-B281-5E916A0EE4DC}" dt="2022-10-11T01:01:42.659" v="1325" actId="1582"/>
          <ac:cxnSpMkLst>
            <pc:docMk/>
            <pc:sldMk cId="2498227201" sldId="272"/>
            <ac:cxnSpMk id="18" creationId="{94440094-728A-3938-97CE-64066DD2BB4C}"/>
          </ac:cxnSpMkLst>
        </pc:cxnChg>
      </pc:sldChg>
      <pc:sldChg chg="addSp delSp modSp new mod">
        <pc:chgData name="Bryce Greenberg" userId="35f22195-bc5b-4701-b626-cebff0a3bda4" providerId="ADAL" clId="{D5349805-DA68-45F8-B281-5E916A0EE4DC}" dt="2022-10-11T02:16:34.307" v="2199" actId="1076"/>
        <pc:sldMkLst>
          <pc:docMk/>
          <pc:sldMk cId="1176156512" sldId="273"/>
        </pc:sldMkLst>
        <pc:spChg chg="mod">
          <ac:chgData name="Bryce Greenberg" userId="35f22195-bc5b-4701-b626-cebff0a3bda4" providerId="ADAL" clId="{D5349805-DA68-45F8-B281-5E916A0EE4DC}" dt="2022-10-11T01:41:02.992" v="1803" actId="20577"/>
          <ac:spMkLst>
            <pc:docMk/>
            <pc:sldMk cId="1176156512" sldId="273"/>
            <ac:spMk id="2" creationId="{C1A8D6A6-952F-1564-3A76-FE058CD43D32}"/>
          </ac:spMkLst>
        </pc:spChg>
        <pc:spChg chg="del mod">
          <ac:chgData name="Bryce Greenberg" userId="35f22195-bc5b-4701-b626-cebff0a3bda4" providerId="ADAL" clId="{D5349805-DA68-45F8-B281-5E916A0EE4DC}" dt="2022-10-11T01:13:42.976" v="1410"/>
          <ac:spMkLst>
            <pc:docMk/>
            <pc:sldMk cId="1176156512" sldId="273"/>
            <ac:spMk id="3" creationId="{E78ACD4F-7C60-D446-12F0-5D00684EDAC8}"/>
          </ac:spMkLst>
        </pc:spChg>
        <pc:spChg chg="add mod">
          <ac:chgData name="Bryce Greenberg" userId="35f22195-bc5b-4701-b626-cebff0a3bda4" providerId="ADAL" clId="{D5349805-DA68-45F8-B281-5E916A0EE4DC}" dt="2022-10-11T02:16:34.307" v="2199" actId="1076"/>
          <ac:spMkLst>
            <pc:docMk/>
            <pc:sldMk cId="1176156512" sldId="273"/>
            <ac:spMk id="4" creationId="{96B80F3E-0182-AD2F-D95D-B42341367337}"/>
          </ac:spMkLst>
        </pc:spChg>
        <pc:spChg chg="add mod">
          <ac:chgData name="Bryce Greenberg" userId="35f22195-bc5b-4701-b626-cebff0a3bda4" providerId="ADAL" clId="{D5349805-DA68-45F8-B281-5E916A0EE4DC}" dt="2022-10-11T02:16:28.371" v="2198" actId="1076"/>
          <ac:spMkLst>
            <pc:docMk/>
            <pc:sldMk cId="1176156512" sldId="273"/>
            <ac:spMk id="5" creationId="{A48A0B13-2845-B3B4-72C0-1280BCE71AED}"/>
          </ac:spMkLst>
        </pc:spChg>
        <pc:spChg chg="add mod">
          <ac:chgData name="Bryce Greenberg" userId="35f22195-bc5b-4701-b626-cebff0a3bda4" providerId="ADAL" clId="{D5349805-DA68-45F8-B281-5E916A0EE4DC}" dt="2022-10-11T02:16:28.371" v="2198" actId="1076"/>
          <ac:spMkLst>
            <pc:docMk/>
            <pc:sldMk cId="1176156512" sldId="273"/>
            <ac:spMk id="6" creationId="{E6D2132E-BCF8-026E-FA1E-6D7459321B94}"/>
          </ac:spMkLst>
        </pc:spChg>
        <pc:spChg chg="add mod">
          <ac:chgData name="Bryce Greenberg" userId="35f22195-bc5b-4701-b626-cebff0a3bda4" providerId="ADAL" clId="{D5349805-DA68-45F8-B281-5E916A0EE4DC}" dt="2022-10-11T02:16:28.371" v="2198" actId="1076"/>
          <ac:spMkLst>
            <pc:docMk/>
            <pc:sldMk cId="1176156512" sldId="273"/>
            <ac:spMk id="7" creationId="{FEC582A4-31B0-44AF-A8CE-E1343CD16512}"/>
          </ac:spMkLst>
        </pc:spChg>
        <pc:spChg chg="add mod">
          <ac:chgData name="Bryce Greenberg" userId="35f22195-bc5b-4701-b626-cebff0a3bda4" providerId="ADAL" clId="{D5349805-DA68-45F8-B281-5E916A0EE4DC}" dt="2022-10-11T02:16:28.371" v="2198" actId="1076"/>
          <ac:spMkLst>
            <pc:docMk/>
            <pc:sldMk cId="1176156512" sldId="273"/>
            <ac:spMk id="8" creationId="{FC2BA213-A997-E5E0-1C83-22C4901B38FD}"/>
          </ac:spMkLst>
        </pc:spChg>
        <pc:spChg chg="add mod">
          <ac:chgData name="Bryce Greenberg" userId="35f22195-bc5b-4701-b626-cebff0a3bda4" providerId="ADAL" clId="{D5349805-DA68-45F8-B281-5E916A0EE4DC}" dt="2022-10-11T02:16:28.371" v="2198" actId="1076"/>
          <ac:spMkLst>
            <pc:docMk/>
            <pc:sldMk cId="1176156512" sldId="273"/>
            <ac:spMk id="9" creationId="{7CB77579-4D9E-FC9E-38EC-92B9E80916AC}"/>
          </ac:spMkLst>
        </pc:spChg>
        <pc:spChg chg="add mod">
          <ac:chgData name="Bryce Greenberg" userId="35f22195-bc5b-4701-b626-cebff0a3bda4" providerId="ADAL" clId="{D5349805-DA68-45F8-B281-5E916A0EE4DC}" dt="2022-10-11T02:16:28.371" v="2198" actId="1076"/>
          <ac:spMkLst>
            <pc:docMk/>
            <pc:sldMk cId="1176156512" sldId="273"/>
            <ac:spMk id="10" creationId="{95B62BD2-4B33-C649-FF56-A64F42D251BC}"/>
          </ac:spMkLst>
        </pc:spChg>
        <pc:spChg chg="add mod">
          <ac:chgData name="Bryce Greenberg" userId="35f22195-bc5b-4701-b626-cebff0a3bda4" providerId="ADAL" clId="{D5349805-DA68-45F8-B281-5E916A0EE4DC}" dt="2022-10-11T02:16:28.371" v="2198" actId="1076"/>
          <ac:spMkLst>
            <pc:docMk/>
            <pc:sldMk cId="1176156512" sldId="273"/>
            <ac:spMk id="11" creationId="{EC924441-CF8F-4D40-A465-CC27133039E1}"/>
          </ac:spMkLst>
        </pc:spChg>
        <pc:spChg chg="add mod">
          <ac:chgData name="Bryce Greenberg" userId="35f22195-bc5b-4701-b626-cebff0a3bda4" providerId="ADAL" clId="{D5349805-DA68-45F8-B281-5E916A0EE4DC}" dt="2022-10-11T02:16:28.371" v="2198" actId="1076"/>
          <ac:spMkLst>
            <pc:docMk/>
            <pc:sldMk cId="1176156512" sldId="273"/>
            <ac:spMk id="12" creationId="{E85FF772-B30D-7B1C-51CB-5A744C10B7B3}"/>
          </ac:spMkLst>
        </pc:spChg>
        <pc:spChg chg="add mod">
          <ac:chgData name="Bryce Greenberg" userId="35f22195-bc5b-4701-b626-cebff0a3bda4" providerId="ADAL" clId="{D5349805-DA68-45F8-B281-5E916A0EE4DC}" dt="2022-10-11T02:16:28.371" v="2198" actId="1076"/>
          <ac:spMkLst>
            <pc:docMk/>
            <pc:sldMk cId="1176156512" sldId="273"/>
            <ac:spMk id="13" creationId="{DBA50221-79F5-A328-6599-A405CD5A7761}"/>
          </ac:spMkLst>
        </pc:spChg>
        <pc:spChg chg="add del mod">
          <ac:chgData name="Bryce Greenberg" userId="35f22195-bc5b-4701-b626-cebff0a3bda4" providerId="ADAL" clId="{D5349805-DA68-45F8-B281-5E916A0EE4DC}" dt="2022-10-11T01:30:51.948" v="1753" actId="11529"/>
          <ac:spMkLst>
            <pc:docMk/>
            <pc:sldMk cId="1176156512" sldId="273"/>
            <ac:spMk id="18" creationId="{376F00BA-6AAF-37CB-CB23-50343D588259}"/>
          </ac:spMkLst>
        </pc:spChg>
        <pc:spChg chg="add del mod">
          <ac:chgData name="Bryce Greenberg" userId="35f22195-bc5b-4701-b626-cebff0a3bda4" providerId="ADAL" clId="{D5349805-DA68-45F8-B281-5E916A0EE4DC}" dt="2022-10-11T01:48:51.918" v="1840" actId="767"/>
          <ac:spMkLst>
            <pc:docMk/>
            <pc:sldMk cId="1176156512" sldId="273"/>
            <ac:spMk id="42" creationId="{7E403DCF-67B9-1BF3-BB2E-F1ED15BD66CA}"/>
          </ac:spMkLst>
        </pc:spChg>
        <pc:spChg chg="add mod">
          <ac:chgData name="Bryce Greenberg" userId="35f22195-bc5b-4701-b626-cebff0a3bda4" providerId="ADAL" clId="{D5349805-DA68-45F8-B281-5E916A0EE4DC}" dt="2022-10-11T02:16:28.371" v="2198" actId="1076"/>
          <ac:spMkLst>
            <pc:docMk/>
            <pc:sldMk cId="1176156512" sldId="273"/>
            <ac:spMk id="43" creationId="{74E5FC1F-75AF-3238-2748-D93928E9A5B4}"/>
          </ac:spMkLst>
        </pc:spChg>
        <pc:spChg chg="add mod">
          <ac:chgData name="Bryce Greenberg" userId="35f22195-bc5b-4701-b626-cebff0a3bda4" providerId="ADAL" clId="{D5349805-DA68-45F8-B281-5E916A0EE4DC}" dt="2022-10-11T02:16:28.371" v="2198" actId="1076"/>
          <ac:spMkLst>
            <pc:docMk/>
            <pc:sldMk cId="1176156512" sldId="273"/>
            <ac:spMk id="45" creationId="{26F058B1-7180-A05B-0D7C-BDC424BA9817}"/>
          </ac:spMkLst>
        </pc:spChg>
        <pc:spChg chg="add mod">
          <ac:chgData name="Bryce Greenberg" userId="35f22195-bc5b-4701-b626-cebff0a3bda4" providerId="ADAL" clId="{D5349805-DA68-45F8-B281-5E916A0EE4DC}" dt="2022-10-11T02:16:28.371" v="2198" actId="1076"/>
          <ac:spMkLst>
            <pc:docMk/>
            <pc:sldMk cId="1176156512" sldId="273"/>
            <ac:spMk id="47" creationId="{FCFB0B52-FD90-4DAF-4945-497DE475F9A0}"/>
          </ac:spMkLst>
        </pc:spChg>
        <pc:spChg chg="add mod">
          <ac:chgData name="Bryce Greenberg" userId="35f22195-bc5b-4701-b626-cebff0a3bda4" providerId="ADAL" clId="{D5349805-DA68-45F8-B281-5E916A0EE4DC}" dt="2022-10-11T02:16:28.371" v="2198" actId="1076"/>
          <ac:spMkLst>
            <pc:docMk/>
            <pc:sldMk cId="1176156512" sldId="273"/>
            <ac:spMk id="49" creationId="{264393F8-ECA7-ED76-14A3-39BA71CB1F12}"/>
          </ac:spMkLst>
        </pc:spChg>
        <pc:spChg chg="add mod">
          <ac:chgData name="Bryce Greenberg" userId="35f22195-bc5b-4701-b626-cebff0a3bda4" providerId="ADAL" clId="{D5349805-DA68-45F8-B281-5E916A0EE4DC}" dt="2022-10-11T02:16:28.371" v="2198" actId="1076"/>
          <ac:spMkLst>
            <pc:docMk/>
            <pc:sldMk cId="1176156512" sldId="273"/>
            <ac:spMk id="56" creationId="{7C700693-9F47-36C3-99B5-A1D2ED59CB53}"/>
          </ac:spMkLst>
        </pc:spChg>
        <pc:spChg chg="add mod">
          <ac:chgData name="Bryce Greenberg" userId="35f22195-bc5b-4701-b626-cebff0a3bda4" providerId="ADAL" clId="{D5349805-DA68-45F8-B281-5E916A0EE4DC}" dt="2022-10-11T02:16:28.371" v="2198" actId="1076"/>
          <ac:spMkLst>
            <pc:docMk/>
            <pc:sldMk cId="1176156512" sldId="273"/>
            <ac:spMk id="58" creationId="{D759D28F-B6FE-D9E1-6946-9BDC38F0CE70}"/>
          </ac:spMkLst>
        </pc:spChg>
        <pc:cxnChg chg="add del mod">
          <ac:chgData name="Bryce Greenberg" userId="35f22195-bc5b-4701-b626-cebff0a3bda4" providerId="ADAL" clId="{D5349805-DA68-45F8-B281-5E916A0EE4DC}" dt="2022-10-11T01:30:02.502" v="1747" actId="11529"/>
          <ac:cxnSpMkLst>
            <pc:docMk/>
            <pc:sldMk cId="1176156512" sldId="273"/>
            <ac:cxnSpMk id="15" creationId="{72011910-28D8-CDE7-FF09-8D72E0428938}"/>
          </ac:cxnSpMkLst>
        </pc:cxnChg>
        <pc:cxnChg chg="add mod">
          <ac:chgData name="Bryce Greenberg" userId="35f22195-bc5b-4701-b626-cebff0a3bda4" providerId="ADAL" clId="{D5349805-DA68-45F8-B281-5E916A0EE4DC}" dt="2022-10-11T02:16:28.371" v="2198" actId="1076"/>
          <ac:cxnSpMkLst>
            <pc:docMk/>
            <pc:sldMk cId="1176156512" sldId="273"/>
            <ac:cxnSpMk id="20" creationId="{9D8CEE34-F054-BAA9-D778-31892512741A}"/>
          </ac:cxnSpMkLst>
        </pc:cxnChg>
        <pc:cxnChg chg="add mod">
          <ac:chgData name="Bryce Greenberg" userId="35f22195-bc5b-4701-b626-cebff0a3bda4" providerId="ADAL" clId="{D5349805-DA68-45F8-B281-5E916A0EE4DC}" dt="2022-10-11T02:16:28.371" v="2198" actId="1076"/>
          <ac:cxnSpMkLst>
            <pc:docMk/>
            <pc:sldMk cId="1176156512" sldId="273"/>
            <ac:cxnSpMk id="21" creationId="{E43E4D24-8EA2-8756-96C9-CE498B35C86E}"/>
          </ac:cxnSpMkLst>
        </pc:cxnChg>
        <pc:cxnChg chg="add mod">
          <ac:chgData name="Bryce Greenberg" userId="35f22195-bc5b-4701-b626-cebff0a3bda4" providerId="ADAL" clId="{D5349805-DA68-45F8-B281-5E916A0EE4DC}" dt="2022-10-11T02:16:28.371" v="2198" actId="1076"/>
          <ac:cxnSpMkLst>
            <pc:docMk/>
            <pc:sldMk cId="1176156512" sldId="273"/>
            <ac:cxnSpMk id="22" creationId="{6EA2C2EA-4916-002F-462C-7A4FACD55154}"/>
          </ac:cxnSpMkLst>
        </pc:cxnChg>
        <pc:cxnChg chg="add mod">
          <ac:chgData name="Bryce Greenberg" userId="35f22195-bc5b-4701-b626-cebff0a3bda4" providerId="ADAL" clId="{D5349805-DA68-45F8-B281-5E916A0EE4DC}" dt="2022-10-11T02:16:28.371" v="2198" actId="1076"/>
          <ac:cxnSpMkLst>
            <pc:docMk/>
            <pc:sldMk cId="1176156512" sldId="273"/>
            <ac:cxnSpMk id="23" creationId="{6CFB9EC9-B17C-FEFC-0D83-157B8ACC6E94}"/>
          </ac:cxnSpMkLst>
        </pc:cxnChg>
        <pc:cxnChg chg="add mod">
          <ac:chgData name="Bryce Greenberg" userId="35f22195-bc5b-4701-b626-cebff0a3bda4" providerId="ADAL" clId="{D5349805-DA68-45F8-B281-5E916A0EE4DC}" dt="2022-10-11T02:16:28.371" v="2198" actId="1076"/>
          <ac:cxnSpMkLst>
            <pc:docMk/>
            <pc:sldMk cId="1176156512" sldId="273"/>
            <ac:cxnSpMk id="24" creationId="{0DC8C12D-80E7-1AA5-4AED-A61D6D462F2E}"/>
          </ac:cxnSpMkLst>
        </pc:cxnChg>
        <pc:cxnChg chg="add mod">
          <ac:chgData name="Bryce Greenberg" userId="35f22195-bc5b-4701-b626-cebff0a3bda4" providerId="ADAL" clId="{D5349805-DA68-45F8-B281-5E916A0EE4DC}" dt="2022-10-11T02:16:28.371" v="2198" actId="1076"/>
          <ac:cxnSpMkLst>
            <pc:docMk/>
            <pc:sldMk cId="1176156512" sldId="273"/>
            <ac:cxnSpMk id="26" creationId="{E8D84C2B-E0C3-A538-87E4-3661717CCF3E}"/>
          </ac:cxnSpMkLst>
        </pc:cxnChg>
        <pc:cxnChg chg="add mod">
          <ac:chgData name="Bryce Greenberg" userId="35f22195-bc5b-4701-b626-cebff0a3bda4" providerId="ADAL" clId="{D5349805-DA68-45F8-B281-5E916A0EE4DC}" dt="2022-10-11T02:16:28.371" v="2198" actId="1076"/>
          <ac:cxnSpMkLst>
            <pc:docMk/>
            <pc:sldMk cId="1176156512" sldId="273"/>
            <ac:cxnSpMk id="28" creationId="{0828849F-295F-9B68-23D2-7E1E301443C1}"/>
          </ac:cxnSpMkLst>
        </pc:cxnChg>
        <pc:cxnChg chg="add mod">
          <ac:chgData name="Bryce Greenberg" userId="35f22195-bc5b-4701-b626-cebff0a3bda4" providerId="ADAL" clId="{D5349805-DA68-45F8-B281-5E916A0EE4DC}" dt="2022-10-11T02:16:28.371" v="2198" actId="1076"/>
          <ac:cxnSpMkLst>
            <pc:docMk/>
            <pc:sldMk cId="1176156512" sldId="273"/>
            <ac:cxnSpMk id="30" creationId="{25578E06-AB62-3F56-049A-B191A19AD5EE}"/>
          </ac:cxnSpMkLst>
        </pc:cxnChg>
        <pc:cxnChg chg="add del">
          <ac:chgData name="Bryce Greenberg" userId="35f22195-bc5b-4701-b626-cebff0a3bda4" providerId="ADAL" clId="{D5349805-DA68-45F8-B281-5E916A0EE4DC}" dt="2022-10-11T01:36:45.834" v="1782" actId="11529"/>
          <ac:cxnSpMkLst>
            <pc:docMk/>
            <pc:sldMk cId="1176156512" sldId="273"/>
            <ac:cxnSpMk id="32" creationId="{4DA56516-1912-8F52-A0F6-6C2C01D7E283}"/>
          </ac:cxnSpMkLst>
        </pc:cxnChg>
        <pc:cxnChg chg="add mod">
          <ac:chgData name="Bryce Greenberg" userId="35f22195-bc5b-4701-b626-cebff0a3bda4" providerId="ADAL" clId="{D5349805-DA68-45F8-B281-5E916A0EE4DC}" dt="2022-10-11T02:16:28.371" v="2198" actId="1076"/>
          <ac:cxnSpMkLst>
            <pc:docMk/>
            <pc:sldMk cId="1176156512" sldId="273"/>
            <ac:cxnSpMk id="34" creationId="{E56D9017-F85E-355F-7668-21DE667546C9}"/>
          </ac:cxnSpMkLst>
        </pc:cxnChg>
        <pc:cxnChg chg="add mod">
          <ac:chgData name="Bryce Greenberg" userId="35f22195-bc5b-4701-b626-cebff0a3bda4" providerId="ADAL" clId="{D5349805-DA68-45F8-B281-5E916A0EE4DC}" dt="2022-10-11T02:16:28.371" v="2198" actId="1076"/>
          <ac:cxnSpMkLst>
            <pc:docMk/>
            <pc:sldMk cId="1176156512" sldId="273"/>
            <ac:cxnSpMk id="36" creationId="{F1E5DE62-CA17-C6BA-4828-5FA962BCE3CF}"/>
          </ac:cxnSpMkLst>
        </pc:cxnChg>
        <pc:cxnChg chg="add mod">
          <ac:chgData name="Bryce Greenberg" userId="35f22195-bc5b-4701-b626-cebff0a3bda4" providerId="ADAL" clId="{D5349805-DA68-45F8-B281-5E916A0EE4DC}" dt="2022-10-11T02:16:28.371" v="2198" actId="1076"/>
          <ac:cxnSpMkLst>
            <pc:docMk/>
            <pc:sldMk cId="1176156512" sldId="273"/>
            <ac:cxnSpMk id="39" creationId="{835B0D98-713A-6629-B2FA-BA03222EEF21}"/>
          </ac:cxnSpMkLst>
        </pc:cxnChg>
        <pc:cxnChg chg="add mod">
          <ac:chgData name="Bryce Greenberg" userId="35f22195-bc5b-4701-b626-cebff0a3bda4" providerId="ADAL" clId="{D5349805-DA68-45F8-B281-5E916A0EE4DC}" dt="2022-10-11T02:16:28.371" v="2198" actId="1076"/>
          <ac:cxnSpMkLst>
            <pc:docMk/>
            <pc:sldMk cId="1176156512" sldId="273"/>
            <ac:cxnSpMk id="44" creationId="{64201CB8-52C2-0F91-34EC-2347B93C52A6}"/>
          </ac:cxnSpMkLst>
        </pc:cxnChg>
        <pc:cxnChg chg="add mod">
          <ac:chgData name="Bryce Greenberg" userId="35f22195-bc5b-4701-b626-cebff0a3bda4" providerId="ADAL" clId="{D5349805-DA68-45F8-B281-5E916A0EE4DC}" dt="2022-10-11T02:16:28.371" v="2198" actId="1076"/>
          <ac:cxnSpMkLst>
            <pc:docMk/>
            <pc:sldMk cId="1176156512" sldId="273"/>
            <ac:cxnSpMk id="46" creationId="{5537F5C0-7653-1C49-7DD3-85540D912E39}"/>
          </ac:cxnSpMkLst>
        </pc:cxnChg>
        <pc:cxnChg chg="add mod">
          <ac:chgData name="Bryce Greenberg" userId="35f22195-bc5b-4701-b626-cebff0a3bda4" providerId="ADAL" clId="{D5349805-DA68-45F8-B281-5E916A0EE4DC}" dt="2022-10-11T02:16:28.371" v="2198" actId="1076"/>
          <ac:cxnSpMkLst>
            <pc:docMk/>
            <pc:sldMk cId="1176156512" sldId="273"/>
            <ac:cxnSpMk id="48" creationId="{BFCDACB6-7B52-D015-083F-8DAB86A46608}"/>
          </ac:cxnSpMkLst>
        </pc:cxnChg>
        <pc:cxnChg chg="add mod">
          <ac:chgData name="Bryce Greenberg" userId="35f22195-bc5b-4701-b626-cebff0a3bda4" providerId="ADAL" clId="{D5349805-DA68-45F8-B281-5E916A0EE4DC}" dt="2022-10-11T02:16:28.371" v="2198" actId="1076"/>
          <ac:cxnSpMkLst>
            <pc:docMk/>
            <pc:sldMk cId="1176156512" sldId="273"/>
            <ac:cxnSpMk id="53" creationId="{D3D8E0FF-F4B5-307C-502A-9E9AF0CCF6C9}"/>
          </ac:cxnSpMkLst>
        </pc:cxnChg>
        <pc:cxnChg chg="add mod">
          <ac:chgData name="Bryce Greenberg" userId="35f22195-bc5b-4701-b626-cebff0a3bda4" providerId="ADAL" clId="{D5349805-DA68-45F8-B281-5E916A0EE4DC}" dt="2022-10-11T02:16:28.371" v="2198" actId="1076"/>
          <ac:cxnSpMkLst>
            <pc:docMk/>
            <pc:sldMk cId="1176156512" sldId="273"/>
            <ac:cxnSpMk id="57" creationId="{A843FCFD-AA48-9EEB-75F3-E637EA217760}"/>
          </ac:cxnSpMkLst>
        </pc:cxnChg>
        <pc:cxnChg chg="add mod">
          <ac:chgData name="Bryce Greenberg" userId="35f22195-bc5b-4701-b626-cebff0a3bda4" providerId="ADAL" clId="{D5349805-DA68-45F8-B281-5E916A0EE4DC}" dt="2022-10-11T02:16:28.371" v="2198" actId="1076"/>
          <ac:cxnSpMkLst>
            <pc:docMk/>
            <pc:sldMk cId="1176156512" sldId="273"/>
            <ac:cxnSpMk id="59" creationId="{8387958C-3137-F641-746E-4820F7F67F0B}"/>
          </ac:cxnSpMkLst>
        </pc:cxnChg>
        <pc:cxnChg chg="add mod">
          <ac:chgData name="Bryce Greenberg" userId="35f22195-bc5b-4701-b626-cebff0a3bda4" providerId="ADAL" clId="{D5349805-DA68-45F8-B281-5E916A0EE4DC}" dt="2022-10-11T02:16:28.371" v="2198" actId="1076"/>
          <ac:cxnSpMkLst>
            <pc:docMk/>
            <pc:sldMk cId="1176156512" sldId="273"/>
            <ac:cxnSpMk id="64" creationId="{ACCA2CF2-B285-DC06-5047-BF3E58BAA880}"/>
          </ac:cxnSpMkLst>
        </pc:cxnChg>
      </pc:sldChg>
      <pc:sldChg chg="modSp add mod">
        <pc:chgData name="Bryce Greenberg" userId="35f22195-bc5b-4701-b626-cebff0a3bda4" providerId="ADAL" clId="{D5349805-DA68-45F8-B281-5E916A0EE4DC}" dt="2022-10-11T03:19:20.551" v="3725" actId="20577"/>
        <pc:sldMkLst>
          <pc:docMk/>
          <pc:sldMk cId="4087974562" sldId="274"/>
        </pc:sldMkLst>
        <pc:spChg chg="mod">
          <ac:chgData name="Bryce Greenberg" userId="35f22195-bc5b-4701-b626-cebff0a3bda4" providerId="ADAL" clId="{D5349805-DA68-45F8-B281-5E916A0EE4DC}" dt="2022-10-11T03:19:20.551" v="3725" actId="20577"/>
          <ac:spMkLst>
            <pc:docMk/>
            <pc:sldMk cId="4087974562" sldId="274"/>
            <ac:spMk id="3" creationId="{9FCE2E76-C705-1839-B357-5859F96853EB}"/>
          </ac:spMkLst>
        </pc:spChg>
      </pc:sldChg>
      <pc:sldChg chg="modSp add mod">
        <pc:chgData name="Bryce Greenberg" userId="35f22195-bc5b-4701-b626-cebff0a3bda4" providerId="ADAL" clId="{D5349805-DA68-45F8-B281-5E916A0EE4DC}" dt="2022-10-11T03:12:59.844" v="3719" actId="20577"/>
        <pc:sldMkLst>
          <pc:docMk/>
          <pc:sldMk cId="3030885496" sldId="275"/>
        </pc:sldMkLst>
        <pc:spChg chg="mod">
          <ac:chgData name="Bryce Greenberg" userId="35f22195-bc5b-4701-b626-cebff0a3bda4" providerId="ADAL" clId="{D5349805-DA68-45F8-B281-5E916A0EE4DC}" dt="2022-10-11T03:12:59.844" v="3719" actId="20577"/>
          <ac:spMkLst>
            <pc:docMk/>
            <pc:sldMk cId="3030885496" sldId="275"/>
            <ac:spMk id="3" creationId="{9FCE2E76-C705-1839-B357-5859F96853EB}"/>
          </ac:spMkLst>
        </pc:spChg>
      </pc:sldChg>
    </pc:docChg>
  </pc:docChgLst>
  <pc:docChgLst>
    <pc:chgData name="Bryce Greenberg" userId="35f22195-bc5b-4701-b626-cebff0a3bda4" providerId="ADAL" clId="{27F9A3D5-FEF2-4302-B87E-6AC8E3A8BDF0}"/>
    <pc:docChg chg="undo custSel addSld delSld modSld">
      <pc:chgData name="Bryce Greenberg" userId="35f22195-bc5b-4701-b626-cebff0a3bda4" providerId="ADAL" clId="{27F9A3D5-FEF2-4302-B87E-6AC8E3A8BDF0}" dt="2022-11-06T20:55:08.027" v="319" actId="6549"/>
      <pc:docMkLst>
        <pc:docMk/>
      </pc:docMkLst>
      <pc:sldChg chg="addSp delSp modSp mod">
        <pc:chgData name="Bryce Greenberg" userId="35f22195-bc5b-4701-b626-cebff0a3bda4" providerId="ADAL" clId="{27F9A3D5-FEF2-4302-B87E-6AC8E3A8BDF0}" dt="2022-11-06T20:51:43.694" v="176" actId="20577"/>
        <pc:sldMkLst>
          <pc:docMk/>
          <pc:sldMk cId="3098449459" sldId="257"/>
        </pc:sldMkLst>
        <pc:spChg chg="mod">
          <ac:chgData name="Bryce Greenberg" userId="35f22195-bc5b-4701-b626-cebff0a3bda4" providerId="ADAL" clId="{27F9A3D5-FEF2-4302-B87E-6AC8E3A8BDF0}" dt="2022-11-06T20:50:14.777" v="118" actId="20577"/>
          <ac:spMkLst>
            <pc:docMk/>
            <pc:sldMk cId="3098449459" sldId="257"/>
            <ac:spMk id="2" creationId="{17130B80-6FF1-C08C-A188-F72FE05E65CC}"/>
          </ac:spMkLst>
        </pc:spChg>
        <pc:spChg chg="mod">
          <ac:chgData name="Bryce Greenberg" userId="35f22195-bc5b-4701-b626-cebff0a3bda4" providerId="ADAL" clId="{27F9A3D5-FEF2-4302-B87E-6AC8E3A8BDF0}" dt="2022-11-06T20:50:02.696" v="77"/>
          <ac:spMkLst>
            <pc:docMk/>
            <pc:sldMk cId="3098449459" sldId="257"/>
            <ac:spMk id="3" creationId="{C8534002-B8B1-FCDD-2ED4-1E48BF0B1ED6}"/>
          </ac:spMkLst>
        </pc:spChg>
        <pc:spChg chg="mod">
          <ac:chgData name="Bryce Greenberg" userId="35f22195-bc5b-4701-b626-cebff0a3bda4" providerId="ADAL" clId="{27F9A3D5-FEF2-4302-B87E-6AC8E3A8BDF0}" dt="2022-11-06T20:51:43.694" v="176" actId="20577"/>
          <ac:spMkLst>
            <pc:docMk/>
            <pc:sldMk cId="3098449459" sldId="257"/>
            <ac:spMk id="5" creationId="{E955C7B1-97FF-1249-F1DE-B94783DB3D10}"/>
          </ac:spMkLst>
        </pc:spChg>
        <pc:spChg chg="add del">
          <ac:chgData name="Bryce Greenberg" userId="35f22195-bc5b-4701-b626-cebff0a3bda4" providerId="ADAL" clId="{27F9A3D5-FEF2-4302-B87E-6AC8E3A8BDF0}" dt="2022-11-06T20:50:03.018" v="79" actId="21"/>
          <ac:spMkLst>
            <pc:docMk/>
            <pc:sldMk cId="3098449459" sldId="257"/>
            <ac:spMk id="6" creationId="{0E90E03B-F5A2-B6CE-544E-73278D122B23}"/>
          </ac:spMkLst>
        </pc:spChg>
        <pc:spChg chg="add del">
          <ac:chgData name="Bryce Greenberg" userId="35f22195-bc5b-4701-b626-cebff0a3bda4" providerId="ADAL" clId="{27F9A3D5-FEF2-4302-B87E-6AC8E3A8BDF0}" dt="2022-11-06T20:50:02.827" v="78" actId="21"/>
          <ac:spMkLst>
            <pc:docMk/>
            <pc:sldMk cId="3098449459" sldId="257"/>
            <ac:spMk id="8" creationId="{A404EC8A-CE4C-127A-9630-67EFC60F1EBE}"/>
          </ac:spMkLst>
        </pc:spChg>
        <pc:picChg chg="add del">
          <ac:chgData name="Bryce Greenberg" userId="35f22195-bc5b-4701-b626-cebff0a3bda4" providerId="ADAL" clId="{27F9A3D5-FEF2-4302-B87E-6AC8E3A8BDF0}" dt="2022-11-06T20:50:04.629" v="85" actId="478"/>
          <ac:picMkLst>
            <pc:docMk/>
            <pc:sldMk cId="3098449459" sldId="257"/>
            <ac:picMk id="4" creationId="{76F7645E-39AE-74E0-93B1-9353ED00AB20}"/>
          </ac:picMkLst>
        </pc:picChg>
        <pc:picChg chg="add del">
          <ac:chgData name="Bryce Greenberg" userId="35f22195-bc5b-4701-b626-cebff0a3bda4" providerId="ADAL" clId="{27F9A3D5-FEF2-4302-B87E-6AC8E3A8BDF0}" dt="2022-11-06T20:50:04.862" v="86" actId="478"/>
          <ac:picMkLst>
            <pc:docMk/>
            <pc:sldMk cId="3098449459" sldId="257"/>
            <ac:picMk id="7" creationId="{ECBA3DF9-BD4A-1D57-85BC-BBF2F8909D44}"/>
          </ac:picMkLst>
        </pc:picChg>
      </pc:sldChg>
      <pc:sldChg chg="del">
        <pc:chgData name="Bryce Greenberg" userId="35f22195-bc5b-4701-b626-cebff0a3bda4" providerId="ADAL" clId="{27F9A3D5-FEF2-4302-B87E-6AC8E3A8BDF0}" dt="2022-11-06T20:50:39.687" v="121" actId="47"/>
        <pc:sldMkLst>
          <pc:docMk/>
          <pc:sldMk cId="2601832836" sldId="269"/>
        </pc:sldMkLst>
      </pc:sldChg>
      <pc:sldChg chg="del">
        <pc:chgData name="Bryce Greenberg" userId="35f22195-bc5b-4701-b626-cebff0a3bda4" providerId="ADAL" clId="{27F9A3D5-FEF2-4302-B87E-6AC8E3A8BDF0}" dt="2022-11-06T20:50:41.860" v="123" actId="47"/>
        <pc:sldMkLst>
          <pc:docMk/>
          <pc:sldMk cId="3615352782" sldId="270"/>
        </pc:sldMkLst>
      </pc:sldChg>
      <pc:sldChg chg="del">
        <pc:chgData name="Bryce Greenberg" userId="35f22195-bc5b-4701-b626-cebff0a3bda4" providerId="ADAL" clId="{27F9A3D5-FEF2-4302-B87E-6AC8E3A8BDF0}" dt="2022-11-06T20:50:35.330" v="119" actId="47"/>
        <pc:sldMkLst>
          <pc:docMk/>
          <pc:sldMk cId="2088847181" sldId="271"/>
        </pc:sldMkLst>
      </pc:sldChg>
      <pc:sldChg chg="del">
        <pc:chgData name="Bryce Greenberg" userId="35f22195-bc5b-4701-b626-cebff0a3bda4" providerId="ADAL" clId="{27F9A3D5-FEF2-4302-B87E-6AC8E3A8BDF0}" dt="2022-11-06T20:50:36.272" v="120" actId="47"/>
        <pc:sldMkLst>
          <pc:docMk/>
          <pc:sldMk cId="1176156512" sldId="273"/>
        </pc:sldMkLst>
      </pc:sldChg>
      <pc:sldChg chg="del">
        <pc:chgData name="Bryce Greenberg" userId="35f22195-bc5b-4701-b626-cebff0a3bda4" providerId="ADAL" clId="{27F9A3D5-FEF2-4302-B87E-6AC8E3A8BDF0}" dt="2022-11-06T20:50:40.541" v="122" actId="47"/>
        <pc:sldMkLst>
          <pc:docMk/>
          <pc:sldMk cId="1376723352" sldId="276"/>
        </pc:sldMkLst>
      </pc:sldChg>
      <pc:sldChg chg="del">
        <pc:chgData name="Bryce Greenberg" userId="35f22195-bc5b-4701-b626-cebff0a3bda4" providerId="ADAL" clId="{27F9A3D5-FEF2-4302-B87E-6AC8E3A8BDF0}" dt="2022-11-06T20:50:44.979" v="126" actId="47"/>
        <pc:sldMkLst>
          <pc:docMk/>
          <pc:sldMk cId="2180551773" sldId="278"/>
        </pc:sldMkLst>
      </pc:sldChg>
      <pc:sldChg chg="del">
        <pc:chgData name="Bryce Greenberg" userId="35f22195-bc5b-4701-b626-cebff0a3bda4" providerId="ADAL" clId="{27F9A3D5-FEF2-4302-B87E-6AC8E3A8BDF0}" dt="2022-11-06T20:50:43.861" v="125" actId="47"/>
        <pc:sldMkLst>
          <pc:docMk/>
          <pc:sldMk cId="4033094788" sldId="281"/>
        </pc:sldMkLst>
      </pc:sldChg>
      <pc:sldChg chg="add del">
        <pc:chgData name="Bryce Greenberg" userId="35f22195-bc5b-4701-b626-cebff0a3bda4" providerId="ADAL" clId="{27F9A3D5-FEF2-4302-B87E-6AC8E3A8BDF0}" dt="2022-11-06T20:50:49.365" v="129" actId="47"/>
        <pc:sldMkLst>
          <pc:docMk/>
          <pc:sldMk cId="47762624" sldId="282"/>
        </pc:sldMkLst>
      </pc:sldChg>
      <pc:sldChg chg="del">
        <pc:chgData name="Bryce Greenberg" userId="35f22195-bc5b-4701-b626-cebff0a3bda4" providerId="ADAL" clId="{27F9A3D5-FEF2-4302-B87E-6AC8E3A8BDF0}" dt="2022-11-06T20:50:42.929" v="124" actId="47"/>
        <pc:sldMkLst>
          <pc:docMk/>
          <pc:sldMk cId="2173465788" sldId="283"/>
        </pc:sldMkLst>
      </pc:sldChg>
      <pc:sldChg chg="del">
        <pc:chgData name="Bryce Greenberg" userId="35f22195-bc5b-4701-b626-cebff0a3bda4" providerId="ADAL" clId="{27F9A3D5-FEF2-4302-B87E-6AC8E3A8BDF0}" dt="2022-11-06T20:50:46.045" v="127" actId="47"/>
        <pc:sldMkLst>
          <pc:docMk/>
          <pc:sldMk cId="988385048" sldId="288"/>
        </pc:sldMkLst>
      </pc:sldChg>
      <pc:sldChg chg="add del">
        <pc:chgData name="Bryce Greenberg" userId="35f22195-bc5b-4701-b626-cebff0a3bda4" providerId="ADAL" clId="{27F9A3D5-FEF2-4302-B87E-6AC8E3A8BDF0}" dt="2022-11-06T20:49:54.270" v="68" actId="2890"/>
        <pc:sldMkLst>
          <pc:docMk/>
          <pc:sldMk cId="2445007323" sldId="291"/>
        </pc:sldMkLst>
      </pc:sldChg>
      <pc:sldChg chg="modSp new mod">
        <pc:chgData name="Bryce Greenberg" userId="35f22195-bc5b-4701-b626-cebff0a3bda4" providerId="ADAL" clId="{27F9A3D5-FEF2-4302-B87E-6AC8E3A8BDF0}" dt="2022-11-06T20:52:11.849" v="185" actId="6549"/>
        <pc:sldMkLst>
          <pc:docMk/>
          <pc:sldMk cId="3472831534" sldId="291"/>
        </pc:sldMkLst>
        <pc:spChg chg="mod">
          <ac:chgData name="Bryce Greenberg" userId="35f22195-bc5b-4701-b626-cebff0a3bda4" providerId="ADAL" clId="{27F9A3D5-FEF2-4302-B87E-6AC8E3A8BDF0}" dt="2022-11-06T20:51:22.716" v="151" actId="20577"/>
          <ac:spMkLst>
            <pc:docMk/>
            <pc:sldMk cId="3472831534" sldId="291"/>
            <ac:spMk id="2" creationId="{AF4B4319-C28F-171A-5285-ED82BDE4ED61}"/>
          </ac:spMkLst>
        </pc:spChg>
        <pc:spChg chg="mod">
          <ac:chgData name="Bryce Greenberg" userId="35f22195-bc5b-4701-b626-cebff0a3bda4" providerId="ADAL" clId="{27F9A3D5-FEF2-4302-B87E-6AC8E3A8BDF0}" dt="2022-11-06T20:52:11.849" v="185" actId="6549"/>
          <ac:spMkLst>
            <pc:docMk/>
            <pc:sldMk cId="3472831534" sldId="291"/>
            <ac:spMk id="3" creationId="{C24839D5-83DF-2266-62EA-A7CA33EE541D}"/>
          </ac:spMkLst>
        </pc:spChg>
      </pc:sldChg>
      <pc:sldChg chg="modSp add mod">
        <pc:chgData name="Bryce Greenberg" userId="35f22195-bc5b-4701-b626-cebff0a3bda4" providerId="ADAL" clId="{27F9A3D5-FEF2-4302-B87E-6AC8E3A8BDF0}" dt="2022-11-06T20:52:50.256" v="218" actId="6549"/>
        <pc:sldMkLst>
          <pc:docMk/>
          <pc:sldMk cId="670272632" sldId="292"/>
        </pc:sldMkLst>
        <pc:spChg chg="mod">
          <ac:chgData name="Bryce Greenberg" userId="35f22195-bc5b-4701-b626-cebff0a3bda4" providerId="ADAL" clId="{27F9A3D5-FEF2-4302-B87E-6AC8E3A8BDF0}" dt="2022-11-06T20:52:28.896" v="209" actId="20577"/>
          <ac:spMkLst>
            <pc:docMk/>
            <pc:sldMk cId="670272632" sldId="292"/>
            <ac:spMk id="2" creationId="{AF4B4319-C28F-171A-5285-ED82BDE4ED61}"/>
          </ac:spMkLst>
        </pc:spChg>
        <pc:spChg chg="mod">
          <ac:chgData name="Bryce Greenberg" userId="35f22195-bc5b-4701-b626-cebff0a3bda4" providerId="ADAL" clId="{27F9A3D5-FEF2-4302-B87E-6AC8E3A8BDF0}" dt="2022-11-06T20:52:50.256" v="218" actId="6549"/>
          <ac:spMkLst>
            <pc:docMk/>
            <pc:sldMk cId="670272632" sldId="292"/>
            <ac:spMk id="3" creationId="{C24839D5-83DF-2266-62EA-A7CA33EE541D}"/>
          </ac:spMkLst>
        </pc:spChg>
      </pc:sldChg>
      <pc:sldChg chg="modSp add mod">
        <pc:chgData name="Bryce Greenberg" userId="35f22195-bc5b-4701-b626-cebff0a3bda4" providerId="ADAL" clId="{27F9A3D5-FEF2-4302-B87E-6AC8E3A8BDF0}" dt="2022-11-06T20:53:33.525" v="252" actId="6549"/>
        <pc:sldMkLst>
          <pc:docMk/>
          <pc:sldMk cId="3924634935" sldId="293"/>
        </pc:sldMkLst>
        <pc:spChg chg="mod">
          <ac:chgData name="Bryce Greenberg" userId="35f22195-bc5b-4701-b626-cebff0a3bda4" providerId="ADAL" clId="{27F9A3D5-FEF2-4302-B87E-6AC8E3A8BDF0}" dt="2022-11-06T20:53:10.131" v="241" actId="20577"/>
          <ac:spMkLst>
            <pc:docMk/>
            <pc:sldMk cId="3924634935" sldId="293"/>
            <ac:spMk id="2" creationId="{AF4B4319-C28F-171A-5285-ED82BDE4ED61}"/>
          </ac:spMkLst>
        </pc:spChg>
        <pc:spChg chg="mod">
          <ac:chgData name="Bryce Greenberg" userId="35f22195-bc5b-4701-b626-cebff0a3bda4" providerId="ADAL" clId="{27F9A3D5-FEF2-4302-B87E-6AC8E3A8BDF0}" dt="2022-11-06T20:53:33.525" v="252" actId="6549"/>
          <ac:spMkLst>
            <pc:docMk/>
            <pc:sldMk cId="3924634935" sldId="293"/>
            <ac:spMk id="3" creationId="{C24839D5-83DF-2266-62EA-A7CA33EE541D}"/>
          </ac:spMkLst>
        </pc:spChg>
      </pc:sldChg>
      <pc:sldChg chg="modSp add mod">
        <pc:chgData name="Bryce Greenberg" userId="35f22195-bc5b-4701-b626-cebff0a3bda4" providerId="ADAL" clId="{27F9A3D5-FEF2-4302-B87E-6AC8E3A8BDF0}" dt="2022-11-06T20:54:17.903" v="281" actId="6549"/>
        <pc:sldMkLst>
          <pc:docMk/>
          <pc:sldMk cId="326626018" sldId="294"/>
        </pc:sldMkLst>
        <pc:spChg chg="mod">
          <ac:chgData name="Bryce Greenberg" userId="35f22195-bc5b-4701-b626-cebff0a3bda4" providerId="ADAL" clId="{27F9A3D5-FEF2-4302-B87E-6AC8E3A8BDF0}" dt="2022-11-06T20:53:58.587" v="274" actId="20577"/>
          <ac:spMkLst>
            <pc:docMk/>
            <pc:sldMk cId="326626018" sldId="294"/>
            <ac:spMk id="2" creationId="{AF4B4319-C28F-171A-5285-ED82BDE4ED61}"/>
          </ac:spMkLst>
        </pc:spChg>
        <pc:spChg chg="mod">
          <ac:chgData name="Bryce Greenberg" userId="35f22195-bc5b-4701-b626-cebff0a3bda4" providerId="ADAL" clId="{27F9A3D5-FEF2-4302-B87E-6AC8E3A8BDF0}" dt="2022-11-06T20:54:17.903" v="281" actId="6549"/>
          <ac:spMkLst>
            <pc:docMk/>
            <pc:sldMk cId="326626018" sldId="294"/>
            <ac:spMk id="3" creationId="{C24839D5-83DF-2266-62EA-A7CA33EE541D}"/>
          </ac:spMkLst>
        </pc:spChg>
      </pc:sldChg>
      <pc:sldChg chg="modSp add mod">
        <pc:chgData name="Bryce Greenberg" userId="35f22195-bc5b-4701-b626-cebff0a3bda4" providerId="ADAL" clId="{27F9A3D5-FEF2-4302-B87E-6AC8E3A8BDF0}" dt="2022-11-06T20:55:08.027" v="319" actId="6549"/>
        <pc:sldMkLst>
          <pc:docMk/>
          <pc:sldMk cId="805852874" sldId="295"/>
        </pc:sldMkLst>
        <pc:spChg chg="mod">
          <ac:chgData name="Bryce Greenberg" userId="35f22195-bc5b-4701-b626-cebff0a3bda4" providerId="ADAL" clId="{27F9A3D5-FEF2-4302-B87E-6AC8E3A8BDF0}" dt="2022-11-06T20:54:41.218" v="312" actId="20577"/>
          <ac:spMkLst>
            <pc:docMk/>
            <pc:sldMk cId="805852874" sldId="295"/>
            <ac:spMk id="2" creationId="{AF4B4319-C28F-171A-5285-ED82BDE4ED61}"/>
          </ac:spMkLst>
        </pc:spChg>
        <pc:spChg chg="mod">
          <ac:chgData name="Bryce Greenberg" userId="35f22195-bc5b-4701-b626-cebff0a3bda4" providerId="ADAL" clId="{27F9A3D5-FEF2-4302-B87E-6AC8E3A8BDF0}" dt="2022-11-06T20:55:08.027" v="319" actId="6549"/>
          <ac:spMkLst>
            <pc:docMk/>
            <pc:sldMk cId="805852874" sldId="295"/>
            <ac:spMk id="3" creationId="{C24839D5-83DF-2266-62EA-A7CA33EE541D}"/>
          </ac:spMkLst>
        </pc:spChg>
      </pc:sldChg>
    </pc:docChg>
  </pc:docChgLst>
  <pc:docChgLst>
    <pc:chgData name="Joshua Connor Hattaway" userId="S::jch467@nau.edu::cd8dd509-694e-450d-b3b9-fcbb32b42d5c" providerId="AD" clId="Web-{CFAC03D0-67C4-402B-8A49-FDDB8564D607}"/>
    <pc:docChg chg="modSld">
      <pc:chgData name="Joshua Connor Hattaway" userId="S::jch467@nau.edu::cd8dd509-694e-450d-b3b9-fcbb32b42d5c" providerId="AD" clId="Web-{CFAC03D0-67C4-402B-8A49-FDDB8564D607}" dt="2023-03-03T22:05:39.104" v="4" actId="14100"/>
      <pc:docMkLst>
        <pc:docMk/>
      </pc:docMkLst>
      <pc:sldChg chg="addSp modSp">
        <pc:chgData name="Joshua Connor Hattaway" userId="S::jch467@nau.edu::cd8dd509-694e-450d-b3b9-fcbb32b42d5c" providerId="AD" clId="Web-{CFAC03D0-67C4-402B-8A49-FDDB8564D607}" dt="2023-03-03T22:05:39.104" v="4" actId="14100"/>
        <pc:sldMkLst>
          <pc:docMk/>
          <pc:sldMk cId="2196198870" sldId="303"/>
        </pc:sldMkLst>
        <pc:picChg chg="add mod">
          <ac:chgData name="Joshua Connor Hattaway" userId="S::jch467@nau.edu::cd8dd509-694e-450d-b3b9-fcbb32b42d5c" providerId="AD" clId="Web-{CFAC03D0-67C4-402B-8A49-FDDB8564D607}" dt="2023-03-03T22:05:39.104" v="4" actId="14100"/>
          <ac:picMkLst>
            <pc:docMk/>
            <pc:sldMk cId="2196198870" sldId="303"/>
            <ac:picMk id="3" creationId="{013B1433-4294-18BC-B0B2-BC2A1EA82EC3}"/>
          </ac:picMkLst>
        </pc:picChg>
      </pc:sldChg>
    </pc:docChg>
  </pc:docChgLst>
  <pc:docChgLst>
    <pc:chgData name="Bryce Greenberg" userId="35f22195-bc5b-4701-b626-cebff0a3bda4" providerId="ADAL" clId="{02837735-D4A6-416D-9DA6-637FBF8615DB}"/>
    <pc:docChg chg="undo redo custSel addSld delSld modSld">
      <pc:chgData name="Bryce Greenberg" userId="35f22195-bc5b-4701-b626-cebff0a3bda4" providerId="ADAL" clId="{02837735-D4A6-416D-9DA6-637FBF8615DB}" dt="2022-11-08T23:14:26.961" v="3266" actId="2696"/>
      <pc:docMkLst>
        <pc:docMk/>
      </pc:docMkLst>
      <pc:sldChg chg="modSp mod">
        <pc:chgData name="Bryce Greenberg" userId="35f22195-bc5b-4701-b626-cebff0a3bda4" providerId="ADAL" clId="{02837735-D4A6-416D-9DA6-637FBF8615DB}" dt="2022-11-07T22:08:04.386" v="2852" actId="20577"/>
        <pc:sldMkLst>
          <pc:docMk/>
          <pc:sldMk cId="3098449459" sldId="257"/>
        </pc:sldMkLst>
        <pc:spChg chg="mod">
          <ac:chgData name="Bryce Greenberg" userId="35f22195-bc5b-4701-b626-cebff0a3bda4" providerId="ADAL" clId="{02837735-D4A6-416D-9DA6-637FBF8615DB}" dt="2022-11-07T22:08:04.386" v="2852" actId="20577"/>
          <ac:spMkLst>
            <pc:docMk/>
            <pc:sldMk cId="3098449459" sldId="257"/>
            <ac:spMk id="5" creationId="{E955C7B1-97FF-1249-F1DE-B94783DB3D10}"/>
          </ac:spMkLst>
        </pc:spChg>
      </pc:sldChg>
      <pc:sldChg chg="modSp del mod">
        <pc:chgData name="Bryce Greenberg" userId="35f22195-bc5b-4701-b626-cebff0a3bda4" providerId="ADAL" clId="{02837735-D4A6-416D-9DA6-637FBF8615DB}" dt="2022-11-08T23:14:26.961" v="3266" actId="2696"/>
        <pc:sldMkLst>
          <pc:docMk/>
          <pc:sldMk cId="47762624" sldId="282"/>
        </pc:sldMkLst>
        <pc:spChg chg="mod">
          <ac:chgData name="Bryce Greenberg" userId="35f22195-bc5b-4701-b626-cebff0a3bda4" providerId="ADAL" clId="{02837735-D4A6-416D-9DA6-637FBF8615DB}" dt="2022-11-08T23:13:35.284" v="3264" actId="20577"/>
          <ac:spMkLst>
            <pc:docMk/>
            <pc:sldMk cId="47762624" sldId="282"/>
            <ac:spMk id="7" creationId="{612F1E6D-027A-FB2D-1BA8-5362C419AB96}"/>
          </ac:spMkLst>
        </pc:spChg>
      </pc:sldChg>
      <pc:sldChg chg="del">
        <pc:chgData name="Bryce Greenberg" userId="35f22195-bc5b-4701-b626-cebff0a3bda4" providerId="ADAL" clId="{02837735-D4A6-416D-9DA6-637FBF8615DB}" dt="2022-11-08T23:14:24.225" v="3265" actId="2696"/>
        <pc:sldMkLst>
          <pc:docMk/>
          <pc:sldMk cId="3971885220" sldId="289"/>
        </pc:sldMkLst>
      </pc:sldChg>
      <pc:sldChg chg="addSp delSp modSp mod">
        <pc:chgData name="Bryce Greenberg" userId="35f22195-bc5b-4701-b626-cebff0a3bda4" providerId="ADAL" clId="{02837735-D4A6-416D-9DA6-637FBF8615DB}" dt="2022-11-08T23:08:06.591" v="3178" actId="14100"/>
        <pc:sldMkLst>
          <pc:docMk/>
          <pc:sldMk cId="670272632" sldId="292"/>
        </pc:sldMkLst>
        <pc:spChg chg="mod">
          <ac:chgData name="Bryce Greenberg" userId="35f22195-bc5b-4701-b626-cebff0a3bda4" providerId="ADAL" clId="{02837735-D4A6-416D-9DA6-637FBF8615DB}" dt="2022-11-07T22:07:41.876" v="2825" actId="20577"/>
          <ac:spMkLst>
            <pc:docMk/>
            <pc:sldMk cId="670272632" sldId="292"/>
            <ac:spMk id="2" creationId="{AF4B4319-C28F-171A-5285-ED82BDE4ED61}"/>
          </ac:spMkLst>
        </pc:spChg>
        <pc:spChg chg="del mod">
          <ac:chgData name="Bryce Greenberg" userId="35f22195-bc5b-4701-b626-cebff0a3bda4" providerId="ADAL" clId="{02837735-D4A6-416D-9DA6-637FBF8615DB}" dt="2022-11-07T19:45:17.692" v="346" actId="3680"/>
          <ac:spMkLst>
            <pc:docMk/>
            <pc:sldMk cId="670272632" sldId="292"/>
            <ac:spMk id="3" creationId="{C24839D5-83DF-2266-62EA-A7CA33EE541D}"/>
          </ac:spMkLst>
        </pc:spChg>
        <pc:spChg chg="add mod">
          <ac:chgData name="Bryce Greenberg" userId="35f22195-bc5b-4701-b626-cebff0a3bda4" providerId="ADAL" clId="{02837735-D4A6-416D-9DA6-637FBF8615DB}" dt="2022-11-07T22:08:54.395" v="2884" actId="1076"/>
          <ac:spMkLst>
            <pc:docMk/>
            <pc:sldMk cId="670272632" sldId="292"/>
            <ac:spMk id="6" creationId="{4B061703-5B2E-6554-1BA6-2819F80831AD}"/>
          </ac:spMkLst>
        </pc:spChg>
        <pc:graphicFrameChg chg="add mod ord modGraphic">
          <ac:chgData name="Bryce Greenberg" userId="35f22195-bc5b-4701-b626-cebff0a3bda4" providerId="ADAL" clId="{02837735-D4A6-416D-9DA6-637FBF8615DB}" dt="2022-11-08T23:08:06.591" v="3178" actId="14100"/>
          <ac:graphicFrameMkLst>
            <pc:docMk/>
            <pc:sldMk cId="670272632" sldId="292"/>
            <ac:graphicFrameMk id="4" creationId="{F87318BF-7CA2-64FB-21AF-56E63B37A46A}"/>
          </ac:graphicFrameMkLst>
        </pc:graphicFrameChg>
      </pc:sldChg>
      <pc:sldChg chg="addSp delSp modSp add mod">
        <pc:chgData name="Bryce Greenberg" userId="35f22195-bc5b-4701-b626-cebff0a3bda4" providerId="ADAL" clId="{02837735-D4A6-416D-9DA6-637FBF8615DB}" dt="2022-11-08T23:13:28.830" v="3262" actId="14100"/>
        <pc:sldMkLst>
          <pc:docMk/>
          <pc:sldMk cId="1258031310" sldId="296"/>
        </pc:sldMkLst>
        <pc:spChg chg="mod">
          <ac:chgData name="Bryce Greenberg" userId="35f22195-bc5b-4701-b626-cebff0a3bda4" providerId="ADAL" clId="{02837735-D4A6-416D-9DA6-637FBF8615DB}" dt="2022-11-08T23:10:10.469" v="3189" actId="20577"/>
          <ac:spMkLst>
            <pc:docMk/>
            <pc:sldMk cId="1258031310" sldId="296"/>
            <ac:spMk id="2" creationId="{AF4B4319-C28F-171A-5285-ED82BDE4ED61}"/>
          </ac:spMkLst>
        </pc:spChg>
        <pc:spChg chg="del mod">
          <ac:chgData name="Bryce Greenberg" userId="35f22195-bc5b-4701-b626-cebff0a3bda4" providerId="ADAL" clId="{02837735-D4A6-416D-9DA6-637FBF8615DB}" dt="2022-11-08T23:10:15.227" v="3190" actId="21"/>
          <ac:spMkLst>
            <pc:docMk/>
            <pc:sldMk cId="1258031310" sldId="296"/>
            <ac:spMk id="3" creationId="{C24839D5-83DF-2266-62EA-A7CA33EE541D}"/>
          </ac:spMkLst>
        </pc:spChg>
        <pc:spChg chg="add mod">
          <ac:chgData name="Bryce Greenberg" userId="35f22195-bc5b-4701-b626-cebff0a3bda4" providerId="ADAL" clId="{02837735-D4A6-416D-9DA6-637FBF8615DB}" dt="2022-11-08T23:11:33.892" v="3245" actId="1076"/>
          <ac:spMkLst>
            <pc:docMk/>
            <pc:sldMk cId="1258031310" sldId="296"/>
            <ac:spMk id="7" creationId="{2127B261-70BE-D978-6C75-4BF97EFD3CC8}"/>
          </ac:spMkLst>
        </pc:spChg>
        <pc:picChg chg="add del mod">
          <ac:chgData name="Bryce Greenberg" userId="35f22195-bc5b-4701-b626-cebff0a3bda4" providerId="ADAL" clId="{02837735-D4A6-416D-9DA6-637FBF8615DB}" dt="2022-11-08T23:11:39.571" v="3246" actId="21"/>
          <ac:picMkLst>
            <pc:docMk/>
            <pc:sldMk cId="1258031310" sldId="296"/>
            <ac:picMk id="5" creationId="{084A3900-0182-3B61-D2C6-00FC90A8AD9E}"/>
          </ac:picMkLst>
        </pc:picChg>
        <pc:picChg chg="add mod">
          <ac:chgData name="Bryce Greenberg" userId="35f22195-bc5b-4701-b626-cebff0a3bda4" providerId="ADAL" clId="{02837735-D4A6-416D-9DA6-637FBF8615DB}" dt="2022-11-08T23:13:15.801" v="3260" actId="1076"/>
          <ac:picMkLst>
            <pc:docMk/>
            <pc:sldMk cId="1258031310" sldId="296"/>
            <ac:picMk id="9" creationId="{53882A5D-5644-0C0B-FF80-E4335AFA6F78}"/>
          </ac:picMkLst>
        </pc:picChg>
        <pc:picChg chg="add mod">
          <ac:chgData name="Bryce Greenberg" userId="35f22195-bc5b-4701-b626-cebff0a3bda4" providerId="ADAL" clId="{02837735-D4A6-416D-9DA6-637FBF8615DB}" dt="2022-11-08T23:13:28.830" v="3262" actId="14100"/>
          <ac:picMkLst>
            <pc:docMk/>
            <pc:sldMk cId="1258031310" sldId="296"/>
            <ac:picMk id="11" creationId="{A879C603-8CF2-A6E8-6A9F-CAE7D17E6FBB}"/>
          </ac:picMkLst>
        </pc:picChg>
      </pc:sldChg>
      <pc:sldChg chg="addSp delSp modSp add mod">
        <pc:chgData name="Bryce Greenberg" userId="35f22195-bc5b-4701-b626-cebff0a3bda4" providerId="ADAL" clId="{02837735-D4A6-416D-9DA6-637FBF8615DB}" dt="2022-11-08T23:07:09.347" v="3175" actId="14100"/>
        <pc:sldMkLst>
          <pc:docMk/>
          <pc:sldMk cId="3926432572" sldId="297"/>
        </pc:sldMkLst>
        <pc:spChg chg="mod">
          <ac:chgData name="Bryce Greenberg" userId="35f22195-bc5b-4701-b626-cebff0a3bda4" providerId="ADAL" clId="{02837735-D4A6-416D-9DA6-637FBF8615DB}" dt="2022-11-07T22:07:36.965" v="2818" actId="20577"/>
          <ac:spMkLst>
            <pc:docMk/>
            <pc:sldMk cId="3926432572" sldId="297"/>
            <ac:spMk id="2" creationId="{AF4B4319-C28F-171A-5285-ED82BDE4ED61}"/>
          </ac:spMkLst>
        </pc:spChg>
        <pc:spChg chg="add del mod">
          <ac:chgData name="Bryce Greenberg" userId="35f22195-bc5b-4701-b626-cebff0a3bda4" providerId="ADAL" clId="{02837735-D4A6-416D-9DA6-637FBF8615DB}" dt="2022-11-07T21:31:53.005" v="2082" actId="478"/>
          <ac:spMkLst>
            <pc:docMk/>
            <pc:sldMk cId="3926432572" sldId="297"/>
            <ac:spMk id="5" creationId="{585469A9-9444-EFFE-6D3D-9316358C8543}"/>
          </ac:spMkLst>
        </pc:spChg>
        <pc:spChg chg="add mod">
          <ac:chgData name="Bryce Greenberg" userId="35f22195-bc5b-4701-b626-cebff0a3bda4" providerId="ADAL" clId="{02837735-D4A6-416D-9DA6-637FBF8615DB}" dt="2022-11-08T22:58:04.493" v="2903" actId="1076"/>
          <ac:spMkLst>
            <pc:docMk/>
            <pc:sldMk cId="3926432572" sldId="297"/>
            <ac:spMk id="7" creationId="{0A792DC3-1B26-1956-0F6B-497473081A28}"/>
          </ac:spMkLst>
        </pc:spChg>
        <pc:graphicFrameChg chg="add del mod modGraphic">
          <ac:chgData name="Bryce Greenberg" userId="35f22195-bc5b-4701-b626-cebff0a3bda4" providerId="ADAL" clId="{02837735-D4A6-416D-9DA6-637FBF8615DB}" dt="2022-11-08T23:07:09.347" v="3175" actId="14100"/>
          <ac:graphicFrameMkLst>
            <pc:docMk/>
            <pc:sldMk cId="3926432572" sldId="297"/>
            <ac:graphicFrameMk id="4" creationId="{F87318BF-7CA2-64FB-21AF-56E63B37A46A}"/>
          </ac:graphicFrameMkLst>
        </pc:graphicFrameChg>
      </pc:sldChg>
      <pc:sldChg chg="modSp add mod">
        <pc:chgData name="Bryce Greenberg" userId="35f22195-bc5b-4701-b626-cebff0a3bda4" providerId="ADAL" clId="{02837735-D4A6-416D-9DA6-637FBF8615DB}" dt="2022-11-07T21:56:06.961" v="2429" actId="20577"/>
        <pc:sldMkLst>
          <pc:docMk/>
          <pc:sldMk cId="2795310239" sldId="298"/>
        </pc:sldMkLst>
        <pc:spChg chg="mod">
          <ac:chgData name="Bryce Greenberg" userId="35f22195-bc5b-4701-b626-cebff0a3bda4" providerId="ADAL" clId="{02837735-D4A6-416D-9DA6-637FBF8615DB}" dt="2022-11-07T21:56:06.961" v="2429" actId="20577"/>
          <ac:spMkLst>
            <pc:docMk/>
            <pc:sldMk cId="2795310239" sldId="298"/>
            <ac:spMk id="3" creationId="{9FCE2E76-C705-1839-B357-5859F96853EB}"/>
          </ac:spMkLst>
        </pc:spChg>
      </pc:sldChg>
    </pc:docChg>
  </pc:docChgLst>
  <pc:docChgLst>
    <pc:chgData name="Bryce Greenberg" userId="S::bg858@iris.nau.edu::35f22195-bc5b-4701-b626-cebff0a3bda4" providerId="AD" clId="Web-{D09ACE68-F3D2-4A94-A756-5993B2094B13}"/>
    <pc:docChg chg="modSld">
      <pc:chgData name="Bryce Greenberg" userId="S::bg858@iris.nau.edu::35f22195-bc5b-4701-b626-cebff0a3bda4" providerId="AD" clId="Web-{D09ACE68-F3D2-4A94-A756-5993B2094B13}" dt="2022-11-08T20:55:32.811" v="119"/>
      <pc:docMkLst>
        <pc:docMk/>
      </pc:docMkLst>
      <pc:sldChg chg="modSp">
        <pc:chgData name="Bryce Greenberg" userId="S::bg858@iris.nau.edu::35f22195-bc5b-4701-b626-cebff0a3bda4" providerId="AD" clId="Web-{D09ACE68-F3D2-4A94-A756-5993B2094B13}" dt="2022-11-08T20:55:32.811" v="119"/>
        <pc:sldMkLst>
          <pc:docMk/>
          <pc:sldMk cId="3926432572" sldId="297"/>
        </pc:sldMkLst>
        <pc:graphicFrameChg chg="mod modGraphic">
          <ac:chgData name="Bryce Greenberg" userId="S::bg858@iris.nau.edu::35f22195-bc5b-4701-b626-cebff0a3bda4" providerId="AD" clId="Web-{D09ACE68-F3D2-4A94-A756-5993B2094B13}" dt="2022-11-08T20:55:32.811" v="119"/>
          <ac:graphicFrameMkLst>
            <pc:docMk/>
            <pc:sldMk cId="3926432572" sldId="297"/>
            <ac:graphicFrameMk id="4" creationId="{F87318BF-7CA2-64FB-21AF-56E63B37A46A}"/>
          </ac:graphicFrameMkLst>
        </pc:graphicFrameChg>
      </pc:sldChg>
    </pc:docChg>
  </pc:docChgLst>
  <pc:docChgLst>
    <pc:chgData name="Joshua Connor Hattaway" userId="S::jch467@nau.edu::cd8dd509-694e-450d-b3b9-fcbb32b42d5c" providerId="AD" clId="Web-{C8EC1924-9263-4D31-8C6C-6B26082EE29F}"/>
    <pc:docChg chg="modSld">
      <pc:chgData name="Joshua Connor Hattaway" userId="S::jch467@nau.edu::cd8dd509-694e-450d-b3b9-fcbb32b42d5c" providerId="AD" clId="Web-{C8EC1924-9263-4D31-8C6C-6B26082EE29F}" dt="2023-03-03T21:24:23.893" v="5" actId="1076"/>
      <pc:docMkLst>
        <pc:docMk/>
      </pc:docMkLst>
      <pc:sldChg chg="addSp modSp">
        <pc:chgData name="Joshua Connor Hattaway" userId="S::jch467@nau.edu::cd8dd509-694e-450d-b3b9-fcbb32b42d5c" providerId="AD" clId="Web-{C8EC1924-9263-4D31-8C6C-6B26082EE29F}" dt="2023-03-03T21:24:23.893" v="5" actId="1076"/>
        <pc:sldMkLst>
          <pc:docMk/>
          <pc:sldMk cId="1558759189" sldId="306"/>
        </pc:sldMkLst>
        <pc:picChg chg="add mod">
          <ac:chgData name="Joshua Connor Hattaway" userId="S::jch467@nau.edu::cd8dd509-694e-450d-b3b9-fcbb32b42d5c" providerId="AD" clId="Web-{C8EC1924-9263-4D31-8C6C-6B26082EE29F}" dt="2023-03-03T21:24:23.893" v="5" actId="1076"/>
          <ac:picMkLst>
            <pc:docMk/>
            <pc:sldMk cId="1558759189" sldId="306"/>
            <ac:picMk id="3" creationId="{ECC463ED-9678-F335-257D-39AFAE0DB5B8}"/>
          </ac:picMkLst>
        </pc:picChg>
      </pc:sldChg>
    </pc:docChg>
  </pc:docChgLst>
  <pc:docChgLst>
    <pc:chgData name="Joshua Connor Hattaway" userId="S::jch467@nau.edu::cd8dd509-694e-450d-b3b9-fcbb32b42d5c" providerId="AD" clId="Web-{6877E4B8-C897-4466-8158-788986AF3C4C}"/>
    <pc:docChg chg="modSld">
      <pc:chgData name="Joshua Connor Hattaway" userId="S::jch467@nau.edu::cd8dd509-694e-450d-b3b9-fcbb32b42d5c" providerId="AD" clId="Web-{6877E4B8-C897-4466-8158-788986AF3C4C}" dt="2022-10-11T20:05:18.333" v="35" actId="20577"/>
      <pc:docMkLst>
        <pc:docMk/>
      </pc:docMkLst>
      <pc:sldChg chg="modSp">
        <pc:chgData name="Joshua Connor Hattaway" userId="S::jch467@nau.edu::cd8dd509-694e-450d-b3b9-fcbb32b42d5c" providerId="AD" clId="Web-{6877E4B8-C897-4466-8158-788986AF3C4C}" dt="2022-10-11T20:05:18.333" v="35" actId="20577"/>
        <pc:sldMkLst>
          <pc:docMk/>
          <pc:sldMk cId="2566549405" sldId="280"/>
        </pc:sldMkLst>
        <pc:spChg chg="mod">
          <ac:chgData name="Joshua Connor Hattaway" userId="S::jch467@nau.edu::cd8dd509-694e-450d-b3b9-fcbb32b42d5c" providerId="AD" clId="Web-{6877E4B8-C897-4466-8158-788986AF3C4C}" dt="2022-10-11T20:05:18.333" v="35" actId="20577"/>
          <ac:spMkLst>
            <pc:docMk/>
            <pc:sldMk cId="2566549405" sldId="280"/>
            <ac:spMk id="3" creationId="{741414C2-85BE-02BA-6B61-C8AF5DD72238}"/>
          </ac:spMkLst>
        </pc:spChg>
      </pc:sldChg>
    </pc:docChg>
  </pc:docChgLst>
  <pc:docChgLst>
    <pc:chgData name="Joshua Connor Hattaway" userId="S::jch467@nau.edu::cd8dd509-694e-450d-b3b9-fcbb32b42d5c" providerId="AD" clId="Web-{05A7016B-E370-4938-A019-31CF8BBEB3D7}"/>
    <pc:docChg chg="modSld">
      <pc:chgData name="Joshua Connor Hattaway" userId="S::jch467@nau.edu::cd8dd509-694e-450d-b3b9-fcbb32b42d5c" providerId="AD" clId="Web-{05A7016B-E370-4938-A019-31CF8BBEB3D7}" dt="2023-03-03T22:03:09.607" v="17"/>
      <pc:docMkLst>
        <pc:docMk/>
      </pc:docMkLst>
      <pc:sldChg chg="delSp">
        <pc:chgData name="Joshua Connor Hattaway" userId="S::jch467@nau.edu::cd8dd509-694e-450d-b3b9-fcbb32b42d5c" providerId="AD" clId="Web-{05A7016B-E370-4938-A019-31CF8BBEB3D7}" dt="2023-03-03T22:03:09.607" v="17"/>
        <pc:sldMkLst>
          <pc:docMk/>
          <pc:sldMk cId="2196198870" sldId="303"/>
        </pc:sldMkLst>
        <pc:picChg chg="del">
          <ac:chgData name="Joshua Connor Hattaway" userId="S::jch467@nau.edu::cd8dd509-694e-450d-b3b9-fcbb32b42d5c" providerId="AD" clId="Web-{05A7016B-E370-4938-A019-31CF8BBEB3D7}" dt="2023-03-03T22:03:05.591" v="14"/>
          <ac:picMkLst>
            <pc:docMk/>
            <pc:sldMk cId="2196198870" sldId="303"/>
            <ac:picMk id="5" creationId="{B03AAE36-A62D-BBF3-722B-E580EB03E9EE}"/>
          </ac:picMkLst>
        </pc:picChg>
        <pc:picChg chg="del">
          <ac:chgData name="Joshua Connor Hattaway" userId="S::jch467@nau.edu::cd8dd509-694e-450d-b3b9-fcbb32b42d5c" providerId="AD" clId="Web-{05A7016B-E370-4938-A019-31CF8BBEB3D7}" dt="2023-03-03T22:03:08.357" v="16"/>
          <ac:picMkLst>
            <pc:docMk/>
            <pc:sldMk cId="2196198870" sldId="303"/>
            <ac:picMk id="7" creationId="{6A260337-76DD-9F23-3CE8-4CA07394E7FC}"/>
          </ac:picMkLst>
        </pc:picChg>
        <pc:picChg chg="del">
          <ac:chgData name="Joshua Connor Hattaway" userId="S::jch467@nau.edu::cd8dd509-694e-450d-b3b9-fcbb32b42d5c" providerId="AD" clId="Web-{05A7016B-E370-4938-A019-31CF8BBEB3D7}" dt="2023-03-03T22:03:07.075" v="15"/>
          <ac:picMkLst>
            <pc:docMk/>
            <pc:sldMk cId="2196198870" sldId="303"/>
            <ac:picMk id="8" creationId="{323EA2DB-D430-48FF-96F3-981EF8174A29}"/>
          </ac:picMkLst>
        </pc:picChg>
        <pc:picChg chg="del">
          <ac:chgData name="Joshua Connor Hattaway" userId="S::jch467@nau.edu::cd8dd509-694e-450d-b3b9-fcbb32b42d5c" providerId="AD" clId="Web-{05A7016B-E370-4938-A019-31CF8BBEB3D7}" dt="2023-03-03T22:03:09.607" v="17"/>
          <ac:picMkLst>
            <pc:docMk/>
            <pc:sldMk cId="2196198870" sldId="303"/>
            <ac:picMk id="11" creationId="{DFB14BD3-0BD0-EB55-6F13-0EF01286D786}"/>
          </ac:picMkLst>
        </pc:picChg>
      </pc:sldChg>
      <pc:sldChg chg="addSp modSp">
        <pc:chgData name="Joshua Connor Hattaway" userId="S::jch467@nau.edu::cd8dd509-694e-450d-b3b9-fcbb32b42d5c" providerId="AD" clId="Web-{05A7016B-E370-4938-A019-31CF8BBEB3D7}" dt="2023-03-03T21:33:11.112" v="13" actId="1076"/>
        <pc:sldMkLst>
          <pc:docMk/>
          <pc:sldMk cId="1558759189" sldId="306"/>
        </pc:sldMkLst>
        <pc:picChg chg="mod">
          <ac:chgData name="Joshua Connor Hattaway" userId="S::jch467@nau.edu::cd8dd509-694e-450d-b3b9-fcbb32b42d5c" providerId="AD" clId="Web-{05A7016B-E370-4938-A019-31CF8BBEB3D7}" dt="2023-03-03T21:33:07.862" v="12" actId="1076"/>
          <ac:picMkLst>
            <pc:docMk/>
            <pc:sldMk cId="1558759189" sldId="306"/>
            <ac:picMk id="3" creationId="{ECC463ED-9678-F335-257D-39AFAE0DB5B8}"/>
          </ac:picMkLst>
        </pc:picChg>
        <pc:picChg chg="mod">
          <ac:chgData name="Joshua Connor Hattaway" userId="S::jch467@nau.edu::cd8dd509-694e-450d-b3b9-fcbb32b42d5c" providerId="AD" clId="Web-{05A7016B-E370-4938-A019-31CF8BBEB3D7}" dt="2023-03-03T21:33:11.112" v="13" actId="1076"/>
          <ac:picMkLst>
            <pc:docMk/>
            <pc:sldMk cId="1558759189" sldId="306"/>
            <ac:picMk id="4" creationId="{6491071F-9BD2-36F4-7E14-8D16BE97E937}"/>
          </ac:picMkLst>
        </pc:picChg>
        <pc:picChg chg="add mod">
          <ac:chgData name="Joshua Connor Hattaway" userId="S::jch467@nau.edu::cd8dd509-694e-450d-b3b9-fcbb32b42d5c" providerId="AD" clId="Web-{05A7016B-E370-4938-A019-31CF8BBEB3D7}" dt="2023-03-03T21:33:00.909" v="11" actId="1076"/>
          <ac:picMkLst>
            <pc:docMk/>
            <pc:sldMk cId="1558759189" sldId="306"/>
            <ac:picMk id="5" creationId="{30217FEF-5942-1266-4B53-32BF16E45086}"/>
          </ac:picMkLst>
        </pc:picChg>
      </pc:sldChg>
    </pc:docChg>
  </pc:docChgLst>
  <pc:docChgLst>
    <pc:chgData name="Paul Wayne Howell" userId="S::pwh45@nau.edu::73aa1722-a551-45ae-8bc1-e5c41fb0b78c" providerId="AD" clId="Web-{8099A3C7-90E2-4DEF-A9E7-1F1673DC8B7F}"/>
    <pc:docChg chg="addSld delSld modSld sldOrd">
      <pc:chgData name="Paul Wayne Howell" userId="S::pwh45@nau.edu::73aa1722-a551-45ae-8bc1-e5c41fb0b78c" providerId="AD" clId="Web-{8099A3C7-90E2-4DEF-A9E7-1F1673DC8B7F}" dt="2022-10-11T23:52:53.121" v="281"/>
      <pc:docMkLst>
        <pc:docMk/>
      </pc:docMkLst>
      <pc:sldChg chg="addSp modSp add del">
        <pc:chgData name="Paul Wayne Howell" userId="S::pwh45@nau.edu::73aa1722-a551-45ae-8bc1-e5c41fb0b78c" providerId="AD" clId="Web-{8099A3C7-90E2-4DEF-A9E7-1F1673DC8B7F}" dt="2022-10-11T23:50:53.305" v="242" actId="14100"/>
        <pc:sldMkLst>
          <pc:docMk/>
          <pc:sldMk cId="3615352782" sldId="270"/>
        </pc:sldMkLst>
        <pc:spChg chg="mod">
          <ac:chgData name="Paul Wayne Howell" userId="S::pwh45@nau.edu::73aa1722-a551-45ae-8bc1-e5c41fb0b78c" providerId="AD" clId="Web-{8099A3C7-90E2-4DEF-A9E7-1F1673DC8B7F}" dt="2022-10-11T23:48:40.550" v="195" actId="14100"/>
          <ac:spMkLst>
            <pc:docMk/>
            <pc:sldMk cId="3615352782" sldId="270"/>
            <ac:spMk id="2" creationId="{9D224C8D-AAC8-CDFD-EFA9-5484015C5A89}"/>
          </ac:spMkLst>
        </pc:spChg>
        <pc:spChg chg="mod">
          <ac:chgData name="Paul Wayne Howell" userId="S::pwh45@nau.edu::73aa1722-a551-45ae-8bc1-e5c41fb0b78c" providerId="AD" clId="Web-{8099A3C7-90E2-4DEF-A9E7-1F1673DC8B7F}" dt="2022-10-11T23:41:40.942" v="101" actId="14100"/>
          <ac:spMkLst>
            <pc:docMk/>
            <pc:sldMk cId="3615352782" sldId="270"/>
            <ac:spMk id="3" creationId="{DC0C639A-EC2B-DEBA-DA5A-49E6B17DB0AF}"/>
          </ac:spMkLst>
        </pc:spChg>
        <pc:spChg chg="add mod">
          <ac:chgData name="Paul Wayne Howell" userId="S::pwh45@nau.edu::73aa1722-a551-45ae-8bc1-e5c41fb0b78c" providerId="AD" clId="Web-{8099A3C7-90E2-4DEF-A9E7-1F1673DC8B7F}" dt="2022-10-11T23:50:47.117" v="239" actId="20577"/>
          <ac:spMkLst>
            <pc:docMk/>
            <pc:sldMk cId="3615352782" sldId="270"/>
            <ac:spMk id="7" creationId="{F43CFA1F-144B-256F-0ABD-A7D9AD9DEB83}"/>
          </ac:spMkLst>
        </pc:spChg>
        <pc:spChg chg="mod">
          <ac:chgData name="Paul Wayne Howell" userId="S::pwh45@nau.edu::73aa1722-a551-45ae-8bc1-e5c41fb0b78c" providerId="AD" clId="Web-{8099A3C7-90E2-4DEF-A9E7-1F1673DC8B7F}" dt="2022-10-11T23:50:43.726" v="235" actId="20577"/>
          <ac:spMkLst>
            <pc:docMk/>
            <pc:sldMk cId="3615352782" sldId="270"/>
            <ac:spMk id="8" creationId="{AD7A6255-706E-AEA7-8D37-A22A22D6173C}"/>
          </ac:spMkLst>
        </pc:spChg>
        <pc:spChg chg="mod">
          <ac:chgData name="Paul Wayne Howell" userId="S::pwh45@nau.edu::73aa1722-a551-45ae-8bc1-e5c41fb0b78c" providerId="AD" clId="Web-{8099A3C7-90E2-4DEF-A9E7-1F1673DC8B7F}" dt="2022-10-11T23:50:53.305" v="242" actId="14100"/>
          <ac:spMkLst>
            <pc:docMk/>
            <pc:sldMk cId="3615352782" sldId="270"/>
            <ac:spMk id="11" creationId="{7D78D486-710C-15CA-B7A1-B25CFBCE3B47}"/>
          </ac:spMkLst>
        </pc:spChg>
        <pc:picChg chg="add mod">
          <ac:chgData name="Paul Wayne Howell" userId="S::pwh45@nau.edu::73aa1722-a551-45ae-8bc1-e5c41fb0b78c" providerId="AD" clId="Web-{8099A3C7-90E2-4DEF-A9E7-1F1673DC8B7F}" dt="2022-10-11T23:44:19.510" v="111" actId="1076"/>
          <ac:picMkLst>
            <pc:docMk/>
            <pc:sldMk cId="3615352782" sldId="270"/>
            <ac:picMk id="4" creationId="{B392E4B4-EC2D-3A5D-52AC-ADEAED1BD729}"/>
          </ac:picMkLst>
        </pc:picChg>
        <pc:picChg chg="mod">
          <ac:chgData name="Paul Wayne Howell" userId="S::pwh45@nau.edu::73aa1722-a551-45ae-8bc1-e5c41fb0b78c" providerId="AD" clId="Web-{8099A3C7-90E2-4DEF-A9E7-1F1673DC8B7F}" dt="2022-10-11T23:41:43.880" v="103" actId="1076"/>
          <ac:picMkLst>
            <pc:docMk/>
            <pc:sldMk cId="3615352782" sldId="270"/>
            <ac:picMk id="5" creationId="{9ADDEAD6-077D-4F32-EA6D-8DD15C6B31BD}"/>
          </ac:picMkLst>
        </pc:picChg>
        <pc:picChg chg="mod">
          <ac:chgData name="Paul Wayne Howell" userId="S::pwh45@nau.edu::73aa1722-a551-45ae-8bc1-e5c41fb0b78c" providerId="AD" clId="Web-{8099A3C7-90E2-4DEF-A9E7-1F1673DC8B7F}" dt="2022-10-11T23:47:02.750" v="151" actId="1076"/>
          <ac:picMkLst>
            <pc:docMk/>
            <pc:sldMk cId="3615352782" sldId="270"/>
            <ac:picMk id="6" creationId="{B01D1138-3F2D-E2CD-22AD-F4CE0CF08E7D}"/>
          </ac:picMkLst>
        </pc:picChg>
      </pc:sldChg>
      <pc:sldChg chg="addSp delSp modSp">
        <pc:chgData name="Paul Wayne Howell" userId="S::pwh45@nau.edu::73aa1722-a551-45ae-8bc1-e5c41fb0b78c" providerId="AD" clId="Web-{8099A3C7-90E2-4DEF-A9E7-1F1673DC8B7F}" dt="2022-10-11T23:50:29.616" v="234" actId="14100"/>
        <pc:sldMkLst>
          <pc:docMk/>
          <pc:sldMk cId="1376723352" sldId="276"/>
        </pc:sldMkLst>
        <pc:spChg chg="mod">
          <ac:chgData name="Paul Wayne Howell" userId="S::pwh45@nau.edu::73aa1722-a551-45ae-8bc1-e5c41fb0b78c" providerId="AD" clId="Web-{8099A3C7-90E2-4DEF-A9E7-1F1673DC8B7F}" dt="2022-10-11T23:48:51.363" v="201" actId="20577"/>
          <ac:spMkLst>
            <pc:docMk/>
            <pc:sldMk cId="1376723352" sldId="276"/>
            <ac:spMk id="2" creationId="{30405E51-195E-1787-65F1-0BDF91A3F911}"/>
          </ac:spMkLst>
        </pc:spChg>
        <pc:spChg chg="mod">
          <ac:chgData name="Paul Wayne Howell" userId="S::pwh45@nau.edu::73aa1722-a551-45ae-8bc1-e5c41fb0b78c" providerId="AD" clId="Web-{8099A3C7-90E2-4DEF-A9E7-1F1673DC8B7F}" dt="2022-10-11T23:41:22.942" v="84" actId="1076"/>
          <ac:spMkLst>
            <pc:docMk/>
            <pc:sldMk cId="1376723352" sldId="276"/>
            <ac:spMk id="3" creationId="{9B34C8D0-8C39-1125-B567-0375D27AE905}"/>
          </ac:spMkLst>
        </pc:spChg>
        <pc:spChg chg="mod">
          <ac:chgData name="Paul Wayne Howell" userId="S::pwh45@nau.edu::73aa1722-a551-45ae-8bc1-e5c41fb0b78c" providerId="AD" clId="Web-{8099A3C7-90E2-4DEF-A9E7-1F1673DC8B7F}" dt="2022-10-11T23:41:29.239" v="93" actId="20577"/>
          <ac:spMkLst>
            <pc:docMk/>
            <pc:sldMk cId="1376723352" sldId="276"/>
            <ac:spMk id="5" creationId="{56DC8728-C579-5634-D80F-C5A6CFFE24B9}"/>
          </ac:spMkLst>
        </pc:spChg>
        <pc:spChg chg="mod">
          <ac:chgData name="Paul Wayne Howell" userId="S::pwh45@nau.edu::73aa1722-a551-45ae-8bc1-e5c41fb0b78c" providerId="AD" clId="Web-{8099A3C7-90E2-4DEF-A9E7-1F1673DC8B7F}" dt="2022-10-11T23:49:47.677" v="207" actId="1076"/>
          <ac:spMkLst>
            <pc:docMk/>
            <pc:sldMk cId="1376723352" sldId="276"/>
            <ac:spMk id="9" creationId="{3A49D77E-944D-22E5-2733-EDF76DBD1120}"/>
          </ac:spMkLst>
        </pc:spChg>
        <pc:spChg chg="add mod">
          <ac:chgData name="Paul Wayne Howell" userId="S::pwh45@nau.edu::73aa1722-a551-45ae-8bc1-e5c41fb0b78c" providerId="AD" clId="Web-{8099A3C7-90E2-4DEF-A9E7-1F1673DC8B7F}" dt="2022-10-11T23:50:29.616" v="234" actId="14100"/>
          <ac:spMkLst>
            <pc:docMk/>
            <pc:sldMk cId="1376723352" sldId="276"/>
            <ac:spMk id="15" creationId="{A9345163-B729-BC01-2AA4-39052F34821C}"/>
          </ac:spMkLst>
        </pc:spChg>
        <pc:picChg chg="add del mod">
          <ac:chgData name="Paul Wayne Howell" userId="S::pwh45@nau.edu::73aa1722-a551-45ae-8bc1-e5c41fb0b78c" providerId="AD" clId="Web-{8099A3C7-90E2-4DEF-A9E7-1F1673DC8B7F}" dt="2022-10-11T23:49:43.021" v="205" actId="1076"/>
          <ac:picMkLst>
            <pc:docMk/>
            <pc:sldMk cId="1376723352" sldId="276"/>
            <ac:picMk id="4" creationId="{CE0A63A5-207F-B48B-378A-91A6BB20A63D}"/>
          </ac:picMkLst>
        </pc:picChg>
        <pc:picChg chg="add del mod">
          <ac:chgData name="Paul Wayne Howell" userId="S::pwh45@nau.edu::73aa1722-a551-45ae-8bc1-e5c41fb0b78c" providerId="AD" clId="Web-{8099A3C7-90E2-4DEF-A9E7-1F1673DC8B7F}" dt="2022-10-11T23:39:56.048" v="59"/>
          <ac:picMkLst>
            <pc:docMk/>
            <pc:sldMk cId="1376723352" sldId="276"/>
            <ac:picMk id="6" creationId="{58EE8CF9-F77D-0C99-DC82-A4594EE20AE0}"/>
          </ac:picMkLst>
        </pc:picChg>
        <pc:picChg chg="add del mod">
          <ac:chgData name="Paul Wayne Howell" userId="S::pwh45@nau.edu::73aa1722-a551-45ae-8bc1-e5c41fb0b78c" providerId="AD" clId="Web-{8099A3C7-90E2-4DEF-A9E7-1F1673DC8B7F}" dt="2022-10-11T23:39:48.236" v="55"/>
          <ac:picMkLst>
            <pc:docMk/>
            <pc:sldMk cId="1376723352" sldId="276"/>
            <ac:picMk id="8" creationId="{1CB90072-115A-CC4B-4642-92B5679344B7}"/>
          </ac:picMkLst>
        </pc:picChg>
        <pc:picChg chg="add mod">
          <ac:chgData name="Paul Wayne Howell" userId="S::pwh45@nau.edu::73aa1722-a551-45ae-8bc1-e5c41fb0b78c" providerId="AD" clId="Web-{8099A3C7-90E2-4DEF-A9E7-1F1673DC8B7F}" dt="2022-10-11T23:49:44.662" v="206" actId="1076"/>
          <ac:picMkLst>
            <pc:docMk/>
            <pc:sldMk cId="1376723352" sldId="276"/>
            <ac:picMk id="12" creationId="{641F4024-353D-8AB8-4F09-967A08BDB16A}"/>
          </ac:picMkLst>
        </pc:picChg>
        <pc:picChg chg="add mod">
          <ac:chgData name="Paul Wayne Howell" userId="S::pwh45@nau.edu::73aa1722-a551-45ae-8bc1-e5c41fb0b78c" providerId="AD" clId="Web-{8099A3C7-90E2-4DEF-A9E7-1F1673DC8B7F}" dt="2022-10-11T23:49:58.068" v="211" actId="1076"/>
          <ac:picMkLst>
            <pc:docMk/>
            <pc:sldMk cId="1376723352" sldId="276"/>
            <ac:picMk id="13" creationId="{394C5C7B-6E86-76B4-1D03-CBC863FEA423}"/>
          </ac:picMkLst>
        </pc:picChg>
        <pc:picChg chg="add del mod">
          <ac:chgData name="Paul Wayne Howell" userId="S::pwh45@nau.edu::73aa1722-a551-45ae-8bc1-e5c41fb0b78c" providerId="AD" clId="Web-{8099A3C7-90E2-4DEF-A9E7-1F1673DC8B7F}" dt="2022-10-11T23:50:10.459" v="213"/>
          <ac:picMkLst>
            <pc:docMk/>
            <pc:sldMk cId="1376723352" sldId="276"/>
            <ac:picMk id="14" creationId="{085ED125-078E-2036-B7A3-DFF99433F96E}"/>
          </ac:picMkLst>
        </pc:picChg>
      </pc:sldChg>
      <pc:sldChg chg="addSp delSp modSp add del">
        <pc:chgData name="Paul Wayne Howell" userId="S::pwh45@nau.edu::73aa1722-a551-45ae-8bc1-e5c41fb0b78c" providerId="AD" clId="Web-{8099A3C7-90E2-4DEF-A9E7-1F1673DC8B7F}" dt="2022-10-11T23:49:38.349" v="204"/>
        <pc:sldMkLst>
          <pc:docMk/>
          <pc:sldMk cId="3681177336" sldId="277"/>
        </pc:sldMkLst>
        <pc:spChg chg="mod">
          <ac:chgData name="Paul Wayne Howell" userId="S::pwh45@nau.edu::73aa1722-a551-45ae-8bc1-e5c41fb0b78c" providerId="AD" clId="Web-{8099A3C7-90E2-4DEF-A9E7-1F1673DC8B7F}" dt="2022-10-11T23:48:14.831" v="171" actId="1076"/>
          <ac:spMkLst>
            <pc:docMk/>
            <pc:sldMk cId="3681177336" sldId="277"/>
            <ac:spMk id="9" creationId="{C14ED6CB-C3EF-9885-E57A-FED1C5CFD851}"/>
          </ac:spMkLst>
        </pc:spChg>
        <pc:picChg chg="add mod">
          <ac:chgData name="Paul Wayne Howell" userId="S::pwh45@nau.edu::73aa1722-a551-45ae-8bc1-e5c41fb0b78c" providerId="AD" clId="Web-{8099A3C7-90E2-4DEF-A9E7-1F1673DC8B7F}" dt="2022-10-11T23:48:02.908" v="157" actId="1076"/>
          <ac:picMkLst>
            <pc:docMk/>
            <pc:sldMk cId="3681177336" sldId="277"/>
            <ac:picMk id="4" creationId="{89C9CE93-DEE3-04A9-072A-9532ABC433AC}"/>
          </ac:picMkLst>
        </pc:picChg>
        <pc:picChg chg="del">
          <ac:chgData name="Paul Wayne Howell" userId="S::pwh45@nau.edu::73aa1722-a551-45ae-8bc1-e5c41fb0b78c" providerId="AD" clId="Web-{8099A3C7-90E2-4DEF-A9E7-1F1673DC8B7F}" dt="2022-10-11T23:47:58.971" v="154"/>
          <ac:picMkLst>
            <pc:docMk/>
            <pc:sldMk cId="3681177336" sldId="277"/>
            <ac:picMk id="7" creationId="{6CCE0606-479A-CAEF-B08E-D045A90F90E5}"/>
          </ac:picMkLst>
        </pc:picChg>
      </pc:sldChg>
      <pc:sldChg chg="modSp">
        <pc:chgData name="Paul Wayne Howell" userId="S::pwh45@nau.edu::73aa1722-a551-45ae-8bc1-e5c41fb0b78c" providerId="AD" clId="Web-{8099A3C7-90E2-4DEF-A9E7-1F1673DC8B7F}" dt="2022-10-11T23:51:16.305" v="253" actId="14100"/>
        <pc:sldMkLst>
          <pc:docMk/>
          <pc:sldMk cId="2206497485" sldId="279"/>
        </pc:sldMkLst>
        <pc:spChg chg="mod">
          <ac:chgData name="Paul Wayne Howell" userId="S::pwh45@nau.edu::73aa1722-a551-45ae-8bc1-e5c41fb0b78c" providerId="AD" clId="Web-{8099A3C7-90E2-4DEF-A9E7-1F1673DC8B7F}" dt="2022-10-11T23:51:16.305" v="253" actId="14100"/>
          <ac:spMkLst>
            <pc:docMk/>
            <pc:sldMk cId="2206497485" sldId="279"/>
            <ac:spMk id="7" creationId="{94D9EB6F-F61E-4299-BE8E-816029529845}"/>
          </ac:spMkLst>
        </pc:spChg>
        <pc:spChg chg="mod">
          <ac:chgData name="Paul Wayne Howell" userId="S::pwh45@nau.edu::73aa1722-a551-45ae-8bc1-e5c41fb0b78c" providerId="AD" clId="Web-{8099A3C7-90E2-4DEF-A9E7-1F1673DC8B7F}" dt="2022-10-11T23:51:14.133" v="252" actId="20577"/>
          <ac:spMkLst>
            <pc:docMk/>
            <pc:sldMk cId="2206497485" sldId="279"/>
            <ac:spMk id="14" creationId="{D7AF77D7-CF9C-0994-CD53-1B598DAA3682}"/>
          </ac:spMkLst>
        </pc:spChg>
      </pc:sldChg>
      <pc:sldChg chg="delSp ord">
        <pc:chgData name="Paul Wayne Howell" userId="S::pwh45@nau.edu::73aa1722-a551-45ae-8bc1-e5c41fb0b78c" providerId="AD" clId="Web-{8099A3C7-90E2-4DEF-A9E7-1F1673DC8B7F}" dt="2022-10-11T23:46:21.639" v="150"/>
        <pc:sldMkLst>
          <pc:docMk/>
          <pc:sldMk cId="4033094788" sldId="281"/>
        </pc:sldMkLst>
        <pc:spChg chg="del">
          <ac:chgData name="Paul Wayne Howell" userId="S::pwh45@nau.edu::73aa1722-a551-45ae-8bc1-e5c41fb0b78c" providerId="AD" clId="Web-{8099A3C7-90E2-4DEF-A9E7-1F1673DC8B7F}" dt="2022-10-11T23:34:47.022" v="17"/>
          <ac:spMkLst>
            <pc:docMk/>
            <pc:sldMk cId="4033094788" sldId="281"/>
            <ac:spMk id="10" creationId="{F0E7F9D2-BF64-0B7D-A8CB-17D824ED9A61}"/>
          </ac:spMkLst>
        </pc:spChg>
      </pc:sldChg>
      <pc:sldChg chg="modSp">
        <pc:chgData name="Paul Wayne Howell" userId="S::pwh45@nau.edu::73aa1722-a551-45ae-8bc1-e5c41fb0b78c" providerId="AD" clId="Web-{8099A3C7-90E2-4DEF-A9E7-1F1673DC8B7F}" dt="2022-10-11T23:52:30.386" v="280" actId="20577"/>
        <pc:sldMkLst>
          <pc:docMk/>
          <pc:sldMk cId="47762624" sldId="282"/>
        </pc:sldMkLst>
        <pc:spChg chg="mod">
          <ac:chgData name="Paul Wayne Howell" userId="S::pwh45@nau.edu::73aa1722-a551-45ae-8bc1-e5c41fb0b78c" providerId="AD" clId="Web-{8099A3C7-90E2-4DEF-A9E7-1F1673DC8B7F}" dt="2022-10-11T23:52:30.386" v="280" actId="20577"/>
          <ac:spMkLst>
            <pc:docMk/>
            <pc:sldMk cId="47762624" sldId="282"/>
            <ac:spMk id="4" creationId="{BD1D78B3-0D99-1C68-F083-50F22376E12D}"/>
          </ac:spMkLst>
        </pc:spChg>
        <pc:spChg chg="mod">
          <ac:chgData name="Paul Wayne Howell" userId="S::pwh45@nau.edu::73aa1722-a551-45ae-8bc1-e5c41fb0b78c" providerId="AD" clId="Web-{8099A3C7-90E2-4DEF-A9E7-1F1673DC8B7F}" dt="2022-10-11T23:51:41.134" v="260" actId="1076"/>
          <ac:spMkLst>
            <pc:docMk/>
            <pc:sldMk cId="47762624" sldId="282"/>
            <ac:spMk id="7" creationId="{612F1E6D-027A-FB2D-1BA8-5362C419AB96}"/>
          </ac:spMkLst>
        </pc:spChg>
      </pc:sldChg>
      <pc:sldChg chg="ord">
        <pc:chgData name="Paul Wayne Howell" userId="S::pwh45@nau.edu::73aa1722-a551-45ae-8bc1-e5c41fb0b78c" providerId="AD" clId="Web-{8099A3C7-90E2-4DEF-A9E7-1F1673DC8B7F}" dt="2022-10-11T23:39:52.704" v="58"/>
        <pc:sldMkLst>
          <pc:docMk/>
          <pc:sldMk cId="2173465788" sldId="283"/>
        </pc:sldMkLst>
      </pc:sldChg>
      <pc:sldChg chg="modSp">
        <pc:chgData name="Paul Wayne Howell" userId="S::pwh45@nau.edu::73aa1722-a551-45ae-8bc1-e5c41fb0b78c" providerId="AD" clId="Web-{8099A3C7-90E2-4DEF-A9E7-1F1673DC8B7F}" dt="2022-10-11T23:51:27.618" v="259" actId="1076"/>
        <pc:sldMkLst>
          <pc:docMk/>
          <pc:sldMk cId="3661388187" sldId="285"/>
        </pc:sldMkLst>
        <pc:spChg chg="mod">
          <ac:chgData name="Paul Wayne Howell" userId="S::pwh45@nau.edu::73aa1722-a551-45ae-8bc1-e5c41fb0b78c" providerId="AD" clId="Web-{8099A3C7-90E2-4DEF-A9E7-1F1673DC8B7F}" dt="2022-10-11T23:51:27.618" v="259" actId="1076"/>
          <ac:spMkLst>
            <pc:docMk/>
            <pc:sldMk cId="3661388187" sldId="285"/>
            <ac:spMk id="6" creationId="{887AFFE4-EBD7-3283-403D-B376EF5D0783}"/>
          </ac:spMkLst>
        </pc:spChg>
      </pc:sldChg>
      <pc:sldChg chg="delSp modSp ord">
        <pc:chgData name="Paul Wayne Howell" userId="S::pwh45@nau.edu::73aa1722-a551-45ae-8bc1-e5c41fb0b78c" providerId="AD" clId="Web-{8099A3C7-90E2-4DEF-A9E7-1F1673DC8B7F}" dt="2022-10-11T23:52:53.121" v="281"/>
        <pc:sldMkLst>
          <pc:docMk/>
          <pc:sldMk cId="988385048" sldId="288"/>
        </pc:sldMkLst>
        <pc:spChg chg="mod">
          <ac:chgData name="Paul Wayne Howell" userId="S::pwh45@nau.edu::73aa1722-a551-45ae-8bc1-e5c41fb0b78c" providerId="AD" clId="Web-{8099A3C7-90E2-4DEF-A9E7-1F1673DC8B7F}" dt="2022-10-11T23:51:01.071" v="243" actId="20577"/>
          <ac:spMkLst>
            <pc:docMk/>
            <pc:sldMk cId="988385048" sldId="288"/>
            <ac:spMk id="2" creationId="{9D3FBA25-6AB0-F140-9B0D-E926271F4571}"/>
          </ac:spMkLst>
        </pc:spChg>
        <pc:spChg chg="mod">
          <ac:chgData name="Paul Wayne Howell" userId="S::pwh45@nau.edu::73aa1722-a551-45ae-8bc1-e5c41fb0b78c" providerId="AD" clId="Web-{8099A3C7-90E2-4DEF-A9E7-1F1673DC8B7F}" dt="2022-10-11T23:33:19.941" v="12" actId="1076"/>
          <ac:spMkLst>
            <pc:docMk/>
            <pc:sldMk cId="988385048" sldId="288"/>
            <ac:spMk id="3" creationId="{9B34C8D0-8C39-1125-B567-0375D27AE905}"/>
          </ac:spMkLst>
        </pc:spChg>
        <pc:spChg chg="mod">
          <ac:chgData name="Paul Wayne Howell" userId="S::pwh45@nau.edu::73aa1722-a551-45ae-8bc1-e5c41fb0b78c" providerId="AD" clId="Web-{8099A3C7-90E2-4DEF-A9E7-1F1673DC8B7F}" dt="2022-10-11T23:33:08.488" v="6" actId="1076"/>
          <ac:spMkLst>
            <pc:docMk/>
            <pc:sldMk cId="988385048" sldId="288"/>
            <ac:spMk id="7" creationId="{749CB485-7AD4-6109-C844-5E2ACBCDAEC8}"/>
          </ac:spMkLst>
        </pc:spChg>
        <pc:spChg chg="mod">
          <ac:chgData name="Paul Wayne Howell" userId="S::pwh45@nau.edu::73aa1722-a551-45ae-8bc1-e5c41fb0b78c" providerId="AD" clId="Web-{8099A3C7-90E2-4DEF-A9E7-1F1673DC8B7F}" dt="2022-10-11T23:51:03.321" v="245" actId="20577"/>
          <ac:spMkLst>
            <pc:docMk/>
            <pc:sldMk cId="988385048" sldId="288"/>
            <ac:spMk id="8" creationId="{8D688D17-9225-4CF4-C513-11843D672C5A}"/>
          </ac:spMkLst>
        </pc:spChg>
        <pc:spChg chg="del">
          <ac:chgData name="Paul Wayne Howell" userId="S::pwh45@nau.edu::73aa1722-a551-45ae-8bc1-e5c41fb0b78c" providerId="AD" clId="Web-{8099A3C7-90E2-4DEF-A9E7-1F1673DC8B7F}" dt="2022-10-11T23:52:53.121" v="281"/>
          <ac:spMkLst>
            <pc:docMk/>
            <pc:sldMk cId="988385048" sldId="288"/>
            <ac:spMk id="9" creationId="{3A49D77E-944D-22E5-2733-EDF76DBD1120}"/>
          </ac:spMkLst>
        </pc:spChg>
        <pc:spChg chg="mod">
          <ac:chgData name="Paul Wayne Howell" userId="S::pwh45@nau.edu::73aa1722-a551-45ae-8bc1-e5c41fb0b78c" providerId="AD" clId="Web-{8099A3C7-90E2-4DEF-A9E7-1F1673DC8B7F}" dt="2022-10-11T23:32:54.190" v="2" actId="20577"/>
          <ac:spMkLst>
            <pc:docMk/>
            <pc:sldMk cId="988385048" sldId="288"/>
            <ac:spMk id="12" creationId="{71005540-03AB-9CA4-11F7-E05E2F3A3CDC}"/>
          </ac:spMkLst>
        </pc:spChg>
        <pc:picChg chg="mod">
          <ac:chgData name="Paul Wayne Howell" userId="S::pwh45@nau.edu::73aa1722-a551-45ae-8bc1-e5c41fb0b78c" providerId="AD" clId="Web-{8099A3C7-90E2-4DEF-A9E7-1F1673DC8B7F}" dt="2022-10-11T23:33:16.457" v="11" actId="14100"/>
          <ac:picMkLst>
            <pc:docMk/>
            <pc:sldMk cId="988385048" sldId="288"/>
            <ac:picMk id="4" creationId="{CE0A63A5-207F-B48B-378A-91A6BB20A63D}"/>
          </ac:picMkLst>
        </pc:picChg>
        <pc:picChg chg="mod">
          <ac:chgData name="Paul Wayne Howell" userId="S::pwh45@nau.edu::73aa1722-a551-45ae-8bc1-e5c41fb0b78c" providerId="AD" clId="Web-{8099A3C7-90E2-4DEF-A9E7-1F1673DC8B7F}" dt="2022-10-11T23:33:29.848" v="16" actId="1076"/>
          <ac:picMkLst>
            <pc:docMk/>
            <pc:sldMk cId="988385048" sldId="288"/>
            <ac:picMk id="6" creationId="{36703DAC-53BB-B0E0-8161-DA7A43386A96}"/>
          </ac:picMkLst>
        </pc:picChg>
        <pc:picChg chg="del">
          <ac:chgData name="Paul Wayne Howell" userId="S::pwh45@nau.edu::73aa1722-a551-45ae-8bc1-e5c41fb0b78c" providerId="AD" clId="Web-{8099A3C7-90E2-4DEF-A9E7-1F1673DC8B7F}" dt="2022-10-11T23:32:49.097" v="0"/>
          <ac:picMkLst>
            <pc:docMk/>
            <pc:sldMk cId="988385048" sldId="288"/>
            <ac:picMk id="11" creationId="{2C62E873-0E98-CFB4-AA83-B8EE599D3A18}"/>
          </ac:picMkLst>
        </pc:picChg>
      </pc:sldChg>
    </pc:docChg>
  </pc:docChgLst>
  <pc:docChgLst>
    <pc:chgData name="Wyatt Michael Watson" userId="S::wmw47@nau.edu::7d4ebdf7-9904-4cc3-927d-221c9f471ec8" providerId="AD" clId="Web-{926ED307-1952-4EDB-9E6A-282BC2758F74}"/>
    <pc:docChg chg="modSld">
      <pc:chgData name="Wyatt Michael Watson" userId="S::wmw47@nau.edu::7d4ebdf7-9904-4cc3-927d-221c9f471ec8" providerId="AD" clId="Web-{926ED307-1952-4EDB-9E6A-282BC2758F74}" dt="2022-11-08T19:44:11.065" v="103" actId="20577"/>
      <pc:docMkLst>
        <pc:docMk/>
      </pc:docMkLst>
      <pc:sldChg chg="addSp delSp modSp">
        <pc:chgData name="Wyatt Michael Watson" userId="S::wmw47@nau.edu::7d4ebdf7-9904-4cc3-927d-221c9f471ec8" providerId="AD" clId="Web-{926ED307-1952-4EDB-9E6A-282BC2758F74}" dt="2022-11-08T19:44:11.065" v="103" actId="20577"/>
        <pc:sldMkLst>
          <pc:docMk/>
          <pc:sldMk cId="2206497485" sldId="279"/>
        </pc:sldMkLst>
        <pc:spChg chg="mod">
          <ac:chgData name="Wyatt Michael Watson" userId="S::wmw47@nau.edu::7d4ebdf7-9904-4cc3-927d-221c9f471ec8" providerId="AD" clId="Web-{926ED307-1952-4EDB-9E6A-282BC2758F74}" dt="2022-11-08T19:44:11.065" v="103" actId="20577"/>
          <ac:spMkLst>
            <pc:docMk/>
            <pc:sldMk cId="2206497485" sldId="279"/>
            <ac:spMk id="6" creationId="{138B97B9-F7D6-0857-22AA-12D9C9B9867E}"/>
          </ac:spMkLst>
        </pc:spChg>
        <pc:spChg chg="add del">
          <ac:chgData name="Wyatt Michael Watson" userId="S::wmw47@nau.edu::7d4ebdf7-9904-4cc3-927d-221c9f471ec8" providerId="AD" clId="Web-{926ED307-1952-4EDB-9E6A-282BC2758F74}" dt="2022-11-08T19:40:22.456" v="50"/>
          <ac:spMkLst>
            <pc:docMk/>
            <pc:sldMk cId="2206497485" sldId="279"/>
            <ac:spMk id="9" creationId="{705FFFA2-24D4-4BAA-60C8-E79172A606FC}"/>
          </ac:spMkLst>
        </pc:spChg>
        <pc:spChg chg="add mod">
          <ac:chgData name="Wyatt Michael Watson" userId="S::wmw47@nau.edu::7d4ebdf7-9904-4cc3-927d-221c9f471ec8" providerId="AD" clId="Web-{926ED307-1952-4EDB-9E6A-282BC2758F74}" dt="2022-11-08T19:41:21.335" v="58" actId="1076"/>
          <ac:spMkLst>
            <pc:docMk/>
            <pc:sldMk cId="2206497485" sldId="279"/>
            <ac:spMk id="10" creationId="{54BEF3B7-6380-C42B-0F79-125E2A18E81F}"/>
          </ac:spMkLst>
        </pc:spChg>
        <pc:spChg chg="add mod">
          <ac:chgData name="Wyatt Michael Watson" userId="S::wmw47@nau.edu::7d4ebdf7-9904-4cc3-927d-221c9f471ec8" providerId="AD" clId="Web-{926ED307-1952-4EDB-9E6A-282BC2758F74}" dt="2022-11-08T19:41:28.648" v="60" actId="1076"/>
          <ac:spMkLst>
            <pc:docMk/>
            <pc:sldMk cId="2206497485" sldId="279"/>
            <ac:spMk id="11" creationId="{FD4A1E69-7BCB-3B28-D208-4E1AB49362FB}"/>
          </ac:spMkLst>
        </pc:spChg>
        <pc:spChg chg="add mod">
          <ac:chgData name="Wyatt Michael Watson" userId="S::wmw47@nau.edu::7d4ebdf7-9904-4cc3-927d-221c9f471ec8" providerId="AD" clId="Web-{926ED307-1952-4EDB-9E6A-282BC2758F74}" dt="2022-11-08T19:41:32.914" v="62" actId="1076"/>
          <ac:spMkLst>
            <pc:docMk/>
            <pc:sldMk cId="2206497485" sldId="279"/>
            <ac:spMk id="13" creationId="{709A3D80-1746-D714-EFF2-91F43C77B75B}"/>
          </ac:spMkLst>
        </pc:spChg>
        <pc:spChg chg="mod">
          <ac:chgData name="Wyatt Michael Watson" userId="S::wmw47@nau.edu::7d4ebdf7-9904-4cc3-927d-221c9f471ec8" providerId="AD" clId="Web-{926ED307-1952-4EDB-9E6A-282BC2758F74}" dt="2022-11-08T19:37:40.742" v="35" actId="20577"/>
          <ac:spMkLst>
            <pc:docMk/>
            <pc:sldMk cId="2206497485" sldId="279"/>
            <ac:spMk id="14" creationId="{D7AF77D7-CF9C-0994-CD53-1B598DAA3682}"/>
          </ac:spMkLst>
        </pc:spChg>
        <pc:spChg chg="add mod">
          <ac:chgData name="Wyatt Michael Watson" userId="S::wmw47@nau.edu::7d4ebdf7-9904-4cc3-927d-221c9f471ec8" providerId="AD" clId="Web-{926ED307-1952-4EDB-9E6A-282BC2758F74}" dt="2022-11-08T19:41:38.664" v="64" actId="1076"/>
          <ac:spMkLst>
            <pc:docMk/>
            <pc:sldMk cId="2206497485" sldId="279"/>
            <ac:spMk id="15" creationId="{0E054FAA-2D93-F23C-2C38-50F85E96B277}"/>
          </ac:spMkLst>
        </pc:spChg>
        <pc:spChg chg="add mod">
          <ac:chgData name="Wyatt Michael Watson" userId="S::wmw47@nau.edu::7d4ebdf7-9904-4cc3-927d-221c9f471ec8" providerId="AD" clId="Web-{926ED307-1952-4EDB-9E6A-282BC2758F74}" dt="2022-11-08T19:43:45.423" v="100" actId="1076"/>
          <ac:spMkLst>
            <pc:docMk/>
            <pc:sldMk cId="2206497485" sldId="279"/>
            <ac:spMk id="21" creationId="{3334464E-A19C-C6A3-734A-EE53EACF0EEF}"/>
          </ac:spMkLst>
        </pc:spChg>
        <pc:picChg chg="del">
          <ac:chgData name="Wyatt Michael Watson" userId="S::wmw47@nau.edu::7d4ebdf7-9904-4cc3-927d-221c9f471ec8" providerId="AD" clId="Web-{926ED307-1952-4EDB-9E6A-282BC2758F74}" dt="2022-11-08T19:39:05.514" v="38"/>
          <ac:picMkLst>
            <pc:docMk/>
            <pc:sldMk cId="2206497485" sldId="279"/>
            <ac:picMk id="7" creationId="{BF1B84C8-334E-BE27-45B7-502EF76E163C}"/>
          </ac:picMkLst>
        </pc:picChg>
        <pc:picChg chg="add mod modCrop">
          <ac:chgData name="Wyatt Michael Watson" userId="S::wmw47@nau.edu::7d4ebdf7-9904-4cc3-927d-221c9f471ec8" providerId="AD" clId="Web-{926ED307-1952-4EDB-9E6A-282BC2758F74}" dt="2022-11-08T19:39:32.812" v="46" actId="14100"/>
          <ac:picMkLst>
            <pc:docMk/>
            <pc:sldMk cId="2206497485" sldId="279"/>
            <ac:picMk id="8" creationId="{02BD0D4A-4CBE-871D-9B74-99DFF52C8E47}"/>
          </ac:picMkLst>
        </pc:picChg>
        <pc:cxnChg chg="add mod">
          <ac:chgData name="Wyatt Michael Watson" userId="S::wmw47@nau.edu::7d4ebdf7-9904-4cc3-927d-221c9f471ec8" providerId="AD" clId="Web-{926ED307-1952-4EDB-9E6A-282BC2758F74}" dt="2022-11-08T19:42:16.198" v="73" actId="14100"/>
          <ac:cxnSpMkLst>
            <pc:docMk/>
            <pc:sldMk cId="2206497485" sldId="279"/>
            <ac:cxnSpMk id="16" creationId="{C694163A-871A-426A-2AE3-09AA264ED056}"/>
          </ac:cxnSpMkLst>
        </pc:cxnChg>
        <pc:cxnChg chg="add mod">
          <ac:chgData name="Wyatt Michael Watson" userId="S::wmw47@nau.edu::7d4ebdf7-9904-4cc3-927d-221c9f471ec8" providerId="AD" clId="Web-{926ED307-1952-4EDB-9E6A-282BC2758F74}" dt="2022-11-08T19:42:21.870" v="76" actId="14100"/>
          <ac:cxnSpMkLst>
            <pc:docMk/>
            <pc:sldMk cId="2206497485" sldId="279"/>
            <ac:cxnSpMk id="18" creationId="{2E5948EF-12B3-A3C2-73DE-7824C3CD1187}"/>
          </ac:cxnSpMkLst>
        </pc:cxnChg>
        <pc:cxnChg chg="add mod">
          <ac:chgData name="Wyatt Michael Watson" userId="S::wmw47@nau.edu::7d4ebdf7-9904-4cc3-927d-221c9f471ec8" providerId="AD" clId="Web-{926ED307-1952-4EDB-9E6A-282BC2758F74}" dt="2022-11-08T19:43:54.986" v="101" actId="14100"/>
          <ac:cxnSpMkLst>
            <pc:docMk/>
            <pc:sldMk cId="2206497485" sldId="279"/>
            <ac:cxnSpMk id="19" creationId="{148952CD-E7E8-02A6-8B38-2466F7CA1C73}"/>
          </ac:cxnSpMkLst>
        </pc:cxnChg>
        <pc:cxnChg chg="add mod">
          <ac:chgData name="Wyatt Michael Watson" userId="S::wmw47@nau.edu::7d4ebdf7-9904-4cc3-927d-221c9f471ec8" providerId="AD" clId="Web-{926ED307-1952-4EDB-9E6A-282BC2758F74}" dt="2022-11-08T19:42:33.918" v="82" actId="14100"/>
          <ac:cxnSpMkLst>
            <pc:docMk/>
            <pc:sldMk cId="2206497485" sldId="279"/>
            <ac:cxnSpMk id="20" creationId="{2E2E986C-65EE-98DD-EA18-CCD6914F1992}"/>
          </ac:cxnSpMkLst>
        </pc:cxnChg>
      </pc:sldChg>
      <pc:sldChg chg="modSp">
        <pc:chgData name="Wyatt Michael Watson" userId="S::wmw47@nau.edu::7d4ebdf7-9904-4cc3-927d-221c9f471ec8" providerId="AD" clId="Web-{926ED307-1952-4EDB-9E6A-282BC2758F74}" dt="2022-11-08T19:37:49.009" v="37" actId="20577"/>
        <pc:sldMkLst>
          <pc:docMk/>
          <pc:sldMk cId="47762624" sldId="282"/>
        </pc:sldMkLst>
        <pc:spChg chg="mod">
          <ac:chgData name="Wyatt Michael Watson" userId="S::wmw47@nau.edu::7d4ebdf7-9904-4cc3-927d-221c9f471ec8" providerId="AD" clId="Web-{926ED307-1952-4EDB-9E6A-282BC2758F74}" dt="2022-11-08T19:37:49.009" v="37" actId="20577"/>
          <ac:spMkLst>
            <pc:docMk/>
            <pc:sldMk cId="47762624" sldId="282"/>
            <ac:spMk id="7" creationId="{612F1E6D-027A-FB2D-1BA8-5362C419AB96}"/>
          </ac:spMkLst>
        </pc:spChg>
      </pc:sldChg>
      <pc:sldChg chg="addSp delSp modSp">
        <pc:chgData name="Wyatt Michael Watson" userId="S::wmw47@nau.edu::7d4ebdf7-9904-4cc3-927d-221c9f471ec8" providerId="AD" clId="Web-{926ED307-1952-4EDB-9E6A-282BC2758F74}" dt="2022-11-08T19:37:35.336" v="34" actId="1076"/>
        <pc:sldMkLst>
          <pc:docMk/>
          <pc:sldMk cId="805852874" sldId="295"/>
        </pc:sldMkLst>
        <pc:spChg chg="add del mod">
          <ac:chgData name="Wyatt Michael Watson" userId="S::wmw47@nau.edu::7d4ebdf7-9904-4cc3-927d-221c9f471ec8" providerId="AD" clId="Web-{926ED307-1952-4EDB-9E6A-282BC2758F74}" dt="2022-11-08T19:37:02.318" v="29" actId="20577"/>
          <ac:spMkLst>
            <pc:docMk/>
            <pc:sldMk cId="805852874" sldId="295"/>
            <ac:spMk id="3" creationId="{C24839D5-83DF-2266-62EA-A7CA33EE541D}"/>
          </ac:spMkLst>
        </pc:spChg>
        <pc:spChg chg="mod">
          <ac:chgData name="Wyatt Michael Watson" userId="S::wmw47@nau.edu::7d4ebdf7-9904-4cc3-927d-221c9f471ec8" providerId="AD" clId="Web-{926ED307-1952-4EDB-9E6A-282BC2758F74}" dt="2022-11-08T19:37:35.336" v="34" actId="1076"/>
          <ac:spMkLst>
            <pc:docMk/>
            <pc:sldMk cId="805852874" sldId="295"/>
            <ac:spMk id="8" creationId="{A03259E5-C116-42F0-8EB8-6CE9A2B1F9BD}"/>
          </ac:spMkLst>
        </pc:spChg>
        <pc:spChg chg="add mod">
          <ac:chgData name="Wyatt Michael Watson" userId="S::wmw47@nau.edu::7d4ebdf7-9904-4cc3-927d-221c9f471ec8" providerId="AD" clId="Web-{926ED307-1952-4EDB-9E6A-282BC2758F74}" dt="2022-11-08T19:36:56.927" v="27" actId="1076"/>
          <ac:spMkLst>
            <pc:docMk/>
            <pc:sldMk cId="805852874" sldId="295"/>
            <ac:spMk id="25" creationId="{D45A5EC7-6E33-155C-DC16-D2BFB4696D85}"/>
          </ac:spMkLst>
        </pc:spChg>
        <pc:graphicFrameChg chg="add del">
          <ac:chgData name="Wyatt Michael Watson" userId="S::wmw47@nau.edu::7d4ebdf7-9904-4cc3-927d-221c9f471ec8" providerId="AD" clId="Web-{926ED307-1952-4EDB-9E6A-282BC2758F74}" dt="2022-11-08T19:36:07.080" v="3"/>
          <ac:graphicFrameMkLst>
            <pc:docMk/>
            <pc:sldMk cId="805852874" sldId="295"/>
            <ac:graphicFrameMk id="11" creationId="{90E170AE-A485-822C-3BFC-E776FE7C5DF0}"/>
          </ac:graphicFrameMkLst>
        </pc:graphicFrameChg>
        <pc:picChg chg="add mod">
          <ac:chgData name="Wyatt Michael Watson" userId="S::wmw47@nau.edu::7d4ebdf7-9904-4cc3-927d-221c9f471ec8" providerId="AD" clId="Web-{926ED307-1952-4EDB-9E6A-282BC2758F74}" dt="2022-11-08T19:36:54.083" v="26" actId="1076"/>
          <ac:picMkLst>
            <pc:docMk/>
            <pc:sldMk cId="805852874" sldId="295"/>
            <ac:picMk id="9" creationId="{E93899C0-872C-3B72-1D13-57521245D961}"/>
          </ac:picMkLst>
        </pc:picChg>
      </pc:sldChg>
    </pc:docChg>
  </pc:docChgLst>
  <pc:docChgLst>
    <pc:chgData name="Bryce Greenberg" userId="35f22195-bc5b-4701-b626-cebff0a3bda4" providerId="ADAL" clId="{6176B76C-D669-4014-9CB1-7B40943A3E35}"/>
    <pc:docChg chg="modSld">
      <pc:chgData name="Bryce Greenberg" userId="35f22195-bc5b-4701-b626-cebff0a3bda4" providerId="ADAL" clId="{6176B76C-D669-4014-9CB1-7B40943A3E35}" dt="2023-03-08T17:42:39.685" v="100" actId="20577"/>
      <pc:docMkLst>
        <pc:docMk/>
      </pc:docMkLst>
      <pc:sldChg chg="modSp mod">
        <pc:chgData name="Bryce Greenberg" userId="35f22195-bc5b-4701-b626-cebff0a3bda4" providerId="ADAL" clId="{6176B76C-D669-4014-9CB1-7B40943A3E35}" dt="2023-03-08T17:42:39.685" v="100" actId="20577"/>
        <pc:sldMkLst>
          <pc:docMk/>
          <pc:sldMk cId="2196198870" sldId="303"/>
        </pc:sldMkLst>
        <pc:spChg chg="mod">
          <ac:chgData name="Bryce Greenberg" userId="35f22195-bc5b-4701-b626-cebff0a3bda4" providerId="ADAL" clId="{6176B76C-D669-4014-9CB1-7B40943A3E35}" dt="2023-03-08T17:42:39.685" v="100" actId="20577"/>
          <ac:spMkLst>
            <pc:docMk/>
            <pc:sldMk cId="2196198870" sldId="303"/>
            <ac:spMk id="12" creationId="{E4A50F20-B9CD-BC5F-CB5F-C35E4866BD7B}"/>
          </ac:spMkLst>
        </pc:spChg>
        <pc:picChg chg="mod">
          <ac:chgData name="Bryce Greenberg" userId="35f22195-bc5b-4701-b626-cebff0a3bda4" providerId="ADAL" clId="{6176B76C-D669-4014-9CB1-7B40943A3E35}" dt="2023-03-08T17:42:28.049" v="1" actId="1076"/>
          <ac:picMkLst>
            <pc:docMk/>
            <pc:sldMk cId="2196198870" sldId="303"/>
            <ac:picMk id="3" creationId="{013B1433-4294-18BC-B0B2-BC2A1EA82EC3}"/>
          </ac:picMkLst>
        </pc:picChg>
        <pc:picChg chg="mod">
          <ac:chgData name="Bryce Greenberg" userId="35f22195-bc5b-4701-b626-cebff0a3bda4" providerId="ADAL" clId="{6176B76C-D669-4014-9CB1-7B40943A3E35}" dt="2023-03-08T17:42:24.317" v="0" actId="1076"/>
          <ac:picMkLst>
            <pc:docMk/>
            <pc:sldMk cId="2196198870" sldId="303"/>
            <ac:picMk id="4" creationId="{04CC45D0-55DC-4139-27DE-7DC41CD1C963}"/>
          </ac:picMkLst>
        </pc:picChg>
      </pc:sldChg>
    </pc:docChg>
  </pc:docChgLst>
  <pc:docChgLst>
    <pc:chgData name="Wyatt Michael Watson" userId="S::wmw47@nau.edu::7d4ebdf7-9904-4cc3-927d-221c9f471ec8" providerId="AD" clId="Web-{A16717E9-8BB7-4F7F-9794-6A3367C3E99E}"/>
    <pc:docChg chg="modSld">
      <pc:chgData name="Wyatt Michael Watson" userId="S::wmw47@nau.edu::7d4ebdf7-9904-4cc3-927d-221c9f471ec8" providerId="AD" clId="Web-{A16717E9-8BB7-4F7F-9794-6A3367C3E99E}" dt="2022-11-08T17:33:26.149" v="0" actId="1076"/>
      <pc:docMkLst>
        <pc:docMk/>
      </pc:docMkLst>
      <pc:sldChg chg="modSp">
        <pc:chgData name="Wyatt Michael Watson" userId="S::wmw47@nau.edu::7d4ebdf7-9904-4cc3-927d-221c9f471ec8" providerId="AD" clId="Web-{A16717E9-8BB7-4F7F-9794-6A3367C3E99E}" dt="2022-11-08T17:33:26.149" v="0" actId="1076"/>
        <pc:sldMkLst>
          <pc:docMk/>
          <pc:sldMk cId="805852874" sldId="295"/>
        </pc:sldMkLst>
        <pc:spChg chg="mod">
          <ac:chgData name="Wyatt Michael Watson" userId="S::wmw47@nau.edu::7d4ebdf7-9904-4cc3-927d-221c9f471ec8" providerId="AD" clId="Web-{A16717E9-8BB7-4F7F-9794-6A3367C3E99E}" dt="2022-11-08T17:33:26.149" v="0" actId="1076"/>
          <ac:spMkLst>
            <pc:docMk/>
            <pc:sldMk cId="805852874" sldId="295"/>
            <ac:spMk id="6" creationId="{CCDF186C-CFEF-68AD-85F8-039FEEBFB091}"/>
          </ac:spMkLst>
        </pc:spChg>
      </pc:sldChg>
    </pc:docChg>
  </pc:docChgLst>
  <pc:docChgLst>
    <pc:chgData name="David Lincoln Brooks" userId="59191960-2c71-47cf-987f-19acef8a059e" providerId="ADAL" clId="{4DA6411B-C8CA-3F4E-9FB4-E02DCBED9402}"/>
    <pc:docChg chg="undo custSel addSld modSld">
      <pc:chgData name="David Lincoln Brooks" userId="59191960-2c71-47cf-987f-19acef8a059e" providerId="ADAL" clId="{4DA6411B-C8CA-3F4E-9FB4-E02DCBED9402}" dt="2023-04-13T21:28:58.830" v="1569" actId="1076"/>
      <pc:docMkLst>
        <pc:docMk/>
      </pc:docMkLst>
      <pc:sldChg chg="modSp mod">
        <pc:chgData name="David Lincoln Brooks" userId="59191960-2c71-47cf-987f-19acef8a059e" providerId="ADAL" clId="{4DA6411B-C8CA-3F4E-9FB4-E02DCBED9402}" dt="2023-04-12T21:28:46.785" v="48" actId="255"/>
        <pc:sldMkLst>
          <pc:docMk/>
          <pc:sldMk cId="1515931138" sldId="321"/>
        </pc:sldMkLst>
        <pc:graphicFrameChg chg="mod modGraphic">
          <ac:chgData name="David Lincoln Brooks" userId="59191960-2c71-47cf-987f-19acef8a059e" providerId="ADAL" clId="{4DA6411B-C8CA-3F4E-9FB4-E02DCBED9402}" dt="2023-04-12T21:28:46.785" v="48" actId="255"/>
          <ac:graphicFrameMkLst>
            <pc:docMk/>
            <pc:sldMk cId="1515931138" sldId="321"/>
            <ac:graphicFrameMk id="5" creationId="{C3F3374D-C74E-5998-6756-21741BCDC961}"/>
          </ac:graphicFrameMkLst>
        </pc:graphicFrameChg>
        <pc:graphicFrameChg chg="mod modGraphic">
          <ac:chgData name="David Lincoln Brooks" userId="59191960-2c71-47cf-987f-19acef8a059e" providerId="ADAL" clId="{4DA6411B-C8CA-3F4E-9FB4-E02DCBED9402}" dt="2023-04-12T21:27:54.477" v="28" actId="255"/>
          <ac:graphicFrameMkLst>
            <pc:docMk/>
            <pc:sldMk cId="1515931138" sldId="321"/>
            <ac:graphicFrameMk id="7" creationId="{55FDB7A2-D66E-7123-D334-71217A1315C4}"/>
          </ac:graphicFrameMkLst>
        </pc:graphicFrameChg>
      </pc:sldChg>
      <pc:sldChg chg="modSp mod">
        <pc:chgData name="David Lincoln Brooks" userId="59191960-2c71-47cf-987f-19acef8a059e" providerId="ADAL" clId="{4DA6411B-C8CA-3F4E-9FB4-E02DCBED9402}" dt="2023-04-13T21:28:58.830" v="1569" actId="1076"/>
        <pc:sldMkLst>
          <pc:docMk/>
          <pc:sldMk cId="3764455459" sldId="322"/>
        </pc:sldMkLst>
        <pc:picChg chg="mod">
          <ac:chgData name="David Lincoln Brooks" userId="59191960-2c71-47cf-987f-19acef8a059e" providerId="ADAL" clId="{4DA6411B-C8CA-3F4E-9FB4-E02DCBED9402}" dt="2023-04-13T21:28:58.830" v="1569" actId="1076"/>
          <ac:picMkLst>
            <pc:docMk/>
            <pc:sldMk cId="3764455459" sldId="322"/>
            <ac:picMk id="6" creationId="{9C105DE2-385A-CF30-D542-0873DED740F3}"/>
          </ac:picMkLst>
        </pc:picChg>
      </pc:sldChg>
      <pc:sldChg chg="modSp mod">
        <pc:chgData name="David Lincoln Brooks" userId="59191960-2c71-47cf-987f-19acef8a059e" providerId="ADAL" clId="{4DA6411B-C8CA-3F4E-9FB4-E02DCBED9402}" dt="2023-04-12T21:33:13.243" v="142" actId="20577"/>
        <pc:sldMkLst>
          <pc:docMk/>
          <pc:sldMk cId="2275651914" sldId="324"/>
        </pc:sldMkLst>
        <pc:spChg chg="mod">
          <ac:chgData name="David Lincoln Brooks" userId="59191960-2c71-47cf-987f-19acef8a059e" providerId="ADAL" clId="{4DA6411B-C8CA-3F4E-9FB4-E02DCBED9402}" dt="2023-04-12T21:33:13.243" v="142" actId="20577"/>
          <ac:spMkLst>
            <pc:docMk/>
            <pc:sldMk cId="2275651914" sldId="324"/>
            <ac:spMk id="3" creationId="{A0B2F74C-BACD-332B-B793-F2B4A03C14D8}"/>
          </ac:spMkLst>
        </pc:spChg>
      </pc:sldChg>
      <pc:sldChg chg="addSp delSp modSp new mod">
        <pc:chgData name="David Lincoln Brooks" userId="59191960-2c71-47cf-987f-19acef8a059e" providerId="ADAL" clId="{4DA6411B-C8CA-3F4E-9FB4-E02DCBED9402}" dt="2023-04-12T21:51:31.638" v="1338" actId="20577"/>
        <pc:sldMkLst>
          <pc:docMk/>
          <pc:sldMk cId="310465757" sldId="326"/>
        </pc:sldMkLst>
        <pc:spChg chg="mod">
          <ac:chgData name="David Lincoln Brooks" userId="59191960-2c71-47cf-987f-19acef8a059e" providerId="ADAL" clId="{4DA6411B-C8CA-3F4E-9FB4-E02DCBED9402}" dt="2023-04-12T21:47:46.034" v="1042" actId="1076"/>
          <ac:spMkLst>
            <pc:docMk/>
            <pc:sldMk cId="310465757" sldId="326"/>
            <ac:spMk id="2" creationId="{C3FA74F4-AB06-4EE0-B9B7-1F450A613BE9}"/>
          </ac:spMkLst>
        </pc:spChg>
        <pc:spChg chg="add del mod">
          <ac:chgData name="David Lincoln Brooks" userId="59191960-2c71-47cf-987f-19acef8a059e" providerId="ADAL" clId="{4DA6411B-C8CA-3F4E-9FB4-E02DCBED9402}" dt="2023-04-12T21:43:44.446" v="677" actId="478"/>
          <ac:spMkLst>
            <pc:docMk/>
            <pc:sldMk cId="310465757" sldId="326"/>
            <ac:spMk id="3" creationId="{ED835D3E-B17F-A285-E4D6-59A85E6C1903}"/>
          </ac:spMkLst>
        </pc:spChg>
        <pc:spChg chg="add del">
          <ac:chgData name="David Lincoln Brooks" userId="59191960-2c71-47cf-987f-19acef8a059e" providerId="ADAL" clId="{4DA6411B-C8CA-3F4E-9FB4-E02DCBED9402}" dt="2023-04-12T21:31:33.717" v="92" actId="478"/>
          <ac:spMkLst>
            <pc:docMk/>
            <pc:sldMk cId="310465757" sldId="326"/>
            <ac:spMk id="5" creationId="{1B78E848-F048-3F5A-32E6-EE573B391688}"/>
          </ac:spMkLst>
        </pc:spChg>
        <pc:spChg chg="add del">
          <ac:chgData name="David Lincoln Brooks" userId="59191960-2c71-47cf-987f-19acef8a059e" providerId="ADAL" clId="{4DA6411B-C8CA-3F4E-9FB4-E02DCBED9402}" dt="2023-04-12T21:31:44.273" v="94" actId="478"/>
          <ac:spMkLst>
            <pc:docMk/>
            <pc:sldMk cId="310465757" sldId="326"/>
            <ac:spMk id="7" creationId="{D9392755-F2C5-3C78-DA89-97F9C97F9730}"/>
          </ac:spMkLst>
        </pc:spChg>
        <pc:spChg chg="add mod">
          <ac:chgData name="David Lincoln Brooks" userId="59191960-2c71-47cf-987f-19acef8a059e" providerId="ADAL" clId="{4DA6411B-C8CA-3F4E-9FB4-E02DCBED9402}" dt="2023-04-12T21:34:40.572" v="153" actId="1076"/>
          <ac:spMkLst>
            <pc:docMk/>
            <pc:sldMk cId="310465757" sldId="326"/>
            <ac:spMk id="9" creationId="{8C505982-B9E9-B0D2-9156-B6A745E04F2C}"/>
          </ac:spMkLst>
        </pc:spChg>
        <pc:spChg chg="add mod">
          <ac:chgData name="David Lincoln Brooks" userId="59191960-2c71-47cf-987f-19acef8a059e" providerId="ADAL" clId="{4DA6411B-C8CA-3F4E-9FB4-E02DCBED9402}" dt="2023-04-12T21:34:28.378" v="151" actId="20577"/>
          <ac:spMkLst>
            <pc:docMk/>
            <pc:sldMk cId="310465757" sldId="326"/>
            <ac:spMk id="10" creationId="{1DD92753-E5CE-6059-5C0E-9FA4286FC822}"/>
          </ac:spMkLst>
        </pc:spChg>
        <pc:spChg chg="add mod">
          <ac:chgData name="David Lincoln Brooks" userId="59191960-2c71-47cf-987f-19acef8a059e" providerId="ADAL" clId="{4DA6411B-C8CA-3F4E-9FB4-E02DCBED9402}" dt="2023-04-12T21:36:56.673" v="164"/>
          <ac:spMkLst>
            <pc:docMk/>
            <pc:sldMk cId="310465757" sldId="326"/>
            <ac:spMk id="15" creationId="{D36B83AF-15F8-E4A6-6642-9D8E0B420E85}"/>
          </ac:spMkLst>
        </pc:spChg>
        <pc:spChg chg="add mod">
          <ac:chgData name="David Lincoln Brooks" userId="59191960-2c71-47cf-987f-19acef8a059e" providerId="ADAL" clId="{4DA6411B-C8CA-3F4E-9FB4-E02DCBED9402}" dt="2023-04-12T21:36:56.673" v="164"/>
          <ac:spMkLst>
            <pc:docMk/>
            <pc:sldMk cId="310465757" sldId="326"/>
            <ac:spMk id="16" creationId="{8B5458FF-F67A-7764-CA50-7957FC69724E}"/>
          </ac:spMkLst>
        </pc:spChg>
        <pc:spChg chg="add mod">
          <ac:chgData name="David Lincoln Brooks" userId="59191960-2c71-47cf-987f-19acef8a059e" providerId="ADAL" clId="{4DA6411B-C8CA-3F4E-9FB4-E02DCBED9402}" dt="2023-04-12T21:37:02.582" v="166"/>
          <ac:spMkLst>
            <pc:docMk/>
            <pc:sldMk cId="310465757" sldId="326"/>
            <ac:spMk id="18" creationId="{F34E80EB-FC5F-6977-9235-9F4DA8C0F5FE}"/>
          </ac:spMkLst>
        </pc:spChg>
        <pc:spChg chg="add mod">
          <ac:chgData name="David Lincoln Brooks" userId="59191960-2c71-47cf-987f-19acef8a059e" providerId="ADAL" clId="{4DA6411B-C8CA-3F4E-9FB4-E02DCBED9402}" dt="2023-04-12T21:37:02.582" v="166"/>
          <ac:spMkLst>
            <pc:docMk/>
            <pc:sldMk cId="310465757" sldId="326"/>
            <ac:spMk id="19" creationId="{2EE21E3B-E7C4-1630-3633-9952A7E21E5E}"/>
          </ac:spMkLst>
        </pc:spChg>
        <pc:spChg chg="add mod">
          <ac:chgData name="David Lincoln Brooks" userId="59191960-2c71-47cf-987f-19acef8a059e" providerId="ADAL" clId="{4DA6411B-C8CA-3F4E-9FB4-E02DCBED9402}" dt="2023-04-12T21:43:23.107" v="659" actId="20577"/>
          <ac:spMkLst>
            <pc:docMk/>
            <pc:sldMk cId="310465757" sldId="326"/>
            <ac:spMk id="23" creationId="{D5538FA2-BA0B-55B5-56D5-BE83FD98D5F2}"/>
          </ac:spMkLst>
        </pc:spChg>
        <pc:grpChg chg="add del mod">
          <ac:chgData name="David Lincoln Brooks" userId="59191960-2c71-47cf-987f-19acef8a059e" providerId="ADAL" clId="{4DA6411B-C8CA-3F4E-9FB4-E02DCBED9402}" dt="2023-04-12T21:35:11.423" v="154" actId="478"/>
          <ac:grpSpMkLst>
            <pc:docMk/>
            <pc:sldMk cId="310465757" sldId="326"/>
            <ac:grpSpMk id="8" creationId="{69F15EDA-125A-8351-B8D5-A031FC98EDC7}"/>
          </ac:grpSpMkLst>
        </pc:grpChg>
        <pc:grpChg chg="add del mod">
          <ac:chgData name="David Lincoln Brooks" userId="59191960-2c71-47cf-987f-19acef8a059e" providerId="ADAL" clId="{4DA6411B-C8CA-3F4E-9FB4-E02DCBED9402}" dt="2023-04-12T21:37:23.779" v="171" actId="478"/>
          <ac:grpSpMkLst>
            <pc:docMk/>
            <pc:sldMk cId="310465757" sldId="326"/>
            <ac:grpSpMk id="14" creationId="{080B64BD-C311-91C5-7512-7F26671DC7A9}"/>
          </ac:grpSpMkLst>
        </pc:grpChg>
        <pc:grpChg chg="add del mod">
          <ac:chgData name="David Lincoln Brooks" userId="59191960-2c71-47cf-987f-19acef8a059e" providerId="ADAL" clId="{4DA6411B-C8CA-3F4E-9FB4-E02DCBED9402}" dt="2023-04-12T21:37:25.194" v="172" actId="478"/>
          <ac:grpSpMkLst>
            <pc:docMk/>
            <pc:sldMk cId="310465757" sldId="326"/>
            <ac:grpSpMk id="17" creationId="{BD32D3F1-517D-1DFB-BDA4-CF824618620B}"/>
          </ac:grpSpMkLst>
        </pc:grpChg>
        <pc:graphicFrameChg chg="add del mod">
          <ac:chgData name="David Lincoln Brooks" userId="59191960-2c71-47cf-987f-19acef8a059e" providerId="ADAL" clId="{4DA6411B-C8CA-3F4E-9FB4-E02DCBED9402}" dt="2023-04-12T21:35:30.970" v="158" actId="12084"/>
          <ac:graphicFrameMkLst>
            <pc:docMk/>
            <pc:sldMk cId="310465757" sldId="326"/>
            <ac:graphicFrameMk id="11" creationId="{36C4CADD-09BB-7C91-E087-4FA9430AC167}"/>
          </ac:graphicFrameMkLst>
        </pc:graphicFrameChg>
        <pc:graphicFrameChg chg="add del mod">
          <ac:chgData name="David Lincoln Brooks" userId="59191960-2c71-47cf-987f-19acef8a059e" providerId="ADAL" clId="{4DA6411B-C8CA-3F4E-9FB4-E02DCBED9402}" dt="2023-04-12T21:36:07.478" v="160" actId="12084"/>
          <ac:graphicFrameMkLst>
            <pc:docMk/>
            <pc:sldMk cId="310465757" sldId="326"/>
            <ac:graphicFrameMk id="12" creationId="{E7DDF18A-BCC3-A2C7-DC4D-306ECE461F42}"/>
          </ac:graphicFrameMkLst>
        </pc:graphicFrameChg>
        <pc:graphicFrameChg chg="add del mod">
          <ac:chgData name="David Lincoln Brooks" userId="59191960-2c71-47cf-987f-19acef8a059e" providerId="ADAL" clId="{4DA6411B-C8CA-3F4E-9FB4-E02DCBED9402}" dt="2023-04-12T21:36:48.972" v="163" actId="12084"/>
          <ac:graphicFrameMkLst>
            <pc:docMk/>
            <pc:sldMk cId="310465757" sldId="326"/>
            <ac:graphicFrameMk id="13" creationId="{818F4397-8ED2-C5AA-8006-4E6806E79686}"/>
          </ac:graphicFrameMkLst>
        </pc:graphicFrameChg>
        <pc:graphicFrameChg chg="add del modGraphic">
          <ac:chgData name="David Lincoln Brooks" userId="59191960-2c71-47cf-987f-19acef8a059e" providerId="ADAL" clId="{4DA6411B-C8CA-3F4E-9FB4-E02DCBED9402}" dt="2023-04-12T21:37:49.886" v="174" actId="1032"/>
          <ac:graphicFrameMkLst>
            <pc:docMk/>
            <pc:sldMk cId="310465757" sldId="326"/>
            <ac:graphicFrameMk id="20" creationId="{47204A4A-A178-1166-ECEB-FC7EBD4FF967}"/>
          </ac:graphicFrameMkLst>
        </pc:graphicFrameChg>
        <pc:graphicFrameChg chg="add mod">
          <ac:chgData name="David Lincoln Brooks" userId="59191960-2c71-47cf-987f-19acef8a059e" providerId="ADAL" clId="{4DA6411B-C8CA-3F4E-9FB4-E02DCBED9402}" dt="2023-04-12T21:51:31.638" v="1338" actId="20577"/>
          <ac:graphicFrameMkLst>
            <pc:docMk/>
            <pc:sldMk cId="310465757" sldId="326"/>
            <ac:graphicFrameMk id="21" creationId="{21F1F937-AD86-D1DA-1575-1FE7CD408CB9}"/>
          </ac:graphicFrameMkLst>
        </pc:graphicFrameChg>
        <pc:graphicFrameChg chg="add del mod">
          <ac:chgData name="David Lincoln Brooks" userId="59191960-2c71-47cf-987f-19acef8a059e" providerId="ADAL" clId="{4DA6411B-C8CA-3F4E-9FB4-E02DCBED9402}" dt="2023-04-12T21:43:05.732" v="629"/>
          <ac:graphicFrameMkLst>
            <pc:docMk/>
            <pc:sldMk cId="310465757" sldId="326"/>
            <ac:graphicFrameMk id="22" creationId="{DE73A45A-D526-7F9F-F771-A8D27DE67923}"/>
          </ac:graphicFrameMkLst>
        </pc:graphicFrameChg>
      </pc:sldChg>
      <pc:sldChg chg="addSp delSp modSp new mod">
        <pc:chgData name="David Lincoln Brooks" userId="59191960-2c71-47cf-987f-19acef8a059e" providerId="ADAL" clId="{4DA6411B-C8CA-3F4E-9FB4-E02DCBED9402}" dt="2023-04-12T21:58:45.529" v="1568" actId="1076"/>
        <pc:sldMkLst>
          <pc:docMk/>
          <pc:sldMk cId="3550336443" sldId="327"/>
        </pc:sldMkLst>
        <pc:spChg chg="mod">
          <ac:chgData name="David Lincoln Brooks" userId="59191960-2c71-47cf-987f-19acef8a059e" providerId="ADAL" clId="{4DA6411B-C8CA-3F4E-9FB4-E02DCBED9402}" dt="2023-04-12T21:49:33.471" v="1044" actId="1076"/>
          <ac:spMkLst>
            <pc:docMk/>
            <pc:sldMk cId="3550336443" sldId="327"/>
            <ac:spMk id="2" creationId="{CCE28369-AAB8-930A-C2F9-0244112E12BE}"/>
          </ac:spMkLst>
        </pc:spChg>
        <pc:spChg chg="del">
          <ac:chgData name="David Lincoln Brooks" userId="59191960-2c71-47cf-987f-19acef8a059e" providerId="ADAL" clId="{4DA6411B-C8CA-3F4E-9FB4-E02DCBED9402}" dt="2023-04-12T21:53:54.889" v="1555" actId="478"/>
          <ac:spMkLst>
            <pc:docMk/>
            <pc:sldMk cId="3550336443" sldId="327"/>
            <ac:spMk id="3" creationId="{E0C46697-CE40-6636-9552-182380858E8B}"/>
          </ac:spMkLst>
        </pc:spChg>
        <pc:spChg chg="add mod">
          <ac:chgData name="David Lincoln Brooks" userId="59191960-2c71-47cf-987f-19acef8a059e" providerId="ADAL" clId="{4DA6411B-C8CA-3F4E-9FB4-E02DCBED9402}" dt="2023-04-12T21:43:31.746" v="675" actId="20577"/>
          <ac:spMkLst>
            <pc:docMk/>
            <pc:sldMk cId="3550336443" sldId="327"/>
            <ac:spMk id="4" creationId="{8A0F98F1-E3AC-4B2A-F720-9D8C77D64FFD}"/>
          </ac:spMkLst>
        </pc:spChg>
        <pc:graphicFrameChg chg="add mod">
          <ac:chgData name="David Lincoln Brooks" userId="59191960-2c71-47cf-987f-19acef8a059e" providerId="ADAL" clId="{4DA6411B-C8CA-3F4E-9FB4-E02DCBED9402}" dt="2023-04-12T21:56:19.584" v="1560" actId="14100"/>
          <ac:graphicFrameMkLst>
            <pc:docMk/>
            <pc:sldMk cId="3550336443" sldId="327"/>
            <ac:graphicFrameMk id="5" creationId="{3BFD1CDE-3663-D51A-74D2-7F201B47AD2F}"/>
          </ac:graphicFrameMkLst>
        </pc:graphicFrameChg>
        <pc:picChg chg="add mod">
          <ac:chgData name="David Lincoln Brooks" userId="59191960-2c71-47cf-987f-19acef8a059e" providerId="ADAL" clId="{4DA6411B-C8CA-3F4E-9FB4-E02DCBED9402}" dt="2023-04-12T21:58:45.529" v="1568" actId="1076"/>
          <ac:picMkLst>
            <pc:docMk/>
            <pc:sldMk cId="3550336443" sldId="327"/>
            <ac:picMk id="7" creationId="{2CDE2631-A06D-CE2E-7E1E-E72E1DA3A9D2}"/>
          </ac:picMkLst>
        </pc:picChg>
        <pc:picChg chg="add mod">
          <ac:chgData name="David Lincoln Brooks" userId="59191960-2c71-47cf-987f-19acef8a059e" providerId="ADAL" clId="{4DA6411B-C8CA-3F4E-9FB4-E02DCBED9402}" dt="2023-04-12T21:56:24.363" v="1561" actId="1076"/>
          <ac:picMkLst>
            <pc:docMk/>
            <pc:sldMk cId="3550336443" sldId="327"/>
            <ac:picMk id="1026" creationId="{BCCA823D-02F3-256C-1E2A-C3A0C302E97A}"/>
          </ac:picMkLst>
        </pc:picChg>
      </pc:sldChg>
    </pc:docChg>
  </pc:docChgLst>
  <pc:docChgLst>
    <pc:chgData name="Bryce Greenberg" userId="35f22195-bc5b-4701-b626-cebff0a3bda4" providerId="ADAL" clId="{816F9E5A-05BC-47C0-97B8-5FED356ECBDA}"/>
    <pc:docChg chg="undo custSel addSld modSld">
      <pc:chgData name="Bryce Greenberg" userId="35f22195-bc5b-4701-b626-cebff0a3bda4" providerId="ADAL" clId="{816F9E5A-05BC-47C0-97B8-5FED356ECBDA}" dt="2022-09-18T23:46:22.301" v="5154" actId="255"/>
      <pc:docMkLst>
        <pc:docMk/>
      </pc:docMkLst>
      <pc:sldChg chg="addSp delSp modSp mod setBg modClrScheme chgLayout modNotesTx">
        <pc:chgData name="Bryce Greenberg" userId="35f22195-bc5b-4701-b626-cebff0a3bda4" providerId="ADAL" clId="{816F9E5A-05BC-47C0-97B8-5FED356ECBDA}" dt="2022-09-18T23:46:22.301" v="5154" actId="255"/>
        <pc:sldMkLst>
          <pc:docMk/>
          <pc:sldMk cId="1568379122" sldId="259"/>
        </pc:sldMkLst>
        <pc:spChg chg="mod ord">
          <ac:chgData name="Bryce Greenberg" userId="35f22195-bc5b-4701-b626-cebff0a3bda4" providerId="ADAL" clId="{816F9E5A-05BC-47C0-97B8-5FED356ECBDA}" dt="2022-09-18T22:30:43.159" v="4090" actId="26606"/>
          <ac:spMkLst>
            <pc:docMk/>
            <pc:sldMk cId="1568379122" sldId="259"/>
            <ac:spMk id="2" creationId="{F2E6297D-B616-387F-B4DD-C1F9E29FF73A}"/>
          </ac:spMkLst>
        </pc:spChg>
        <pc:spChg chg="add del mod ord">
          <ac:chgData name="Bryce Greenberg" userId="35f22195-bc5b-4701-b626-cebff0a3bda4" providerId="ADAL" clId="{816F9E5A-05BC-47C0-97B8-5FED356ECBDA}" dt="2022-09-18T22:30:43.182" v="4091" actId="26606"/>
          <ac:spMkLst>
            <pc:docMk/>
            <pc:sldMk cId="1568379122" sldId="259"/>
            <ac:spMk id="3" creationId="{9D368F60-C491-D8A0-47BA-8841250E11F6}"/>
          </ac:spMkLst>
        </pc:spChg>
        <pc:spChg chg="add del mod ord">
          <ac:chgData name="Bryce Greenberg" userId="35f22195-bc5b-4701-b626-cebff0a3bda4" providerId="ADAL" clId="{816F9E5A-05BC-47C0-97B8-5FED356ECBDA}" dt="2022-09-18T22:02:13.925" v="2404" actId="700"/>
          <ac:spMkLst>
            <pc:docMk/>
            <pc:sldMk cId="1568379122" sldId="259"/>
            <ac:spMk id="4" creationId="{E8C583D9-DAF5-4558-9D7E-70D5DE625555}"/>
          </ac:spMkLst>
        </pc:spChg>
        <pc:spChg chg="add del mod ord">
          <ac:chgData name="Bryce Greenberg" userId="35f22195-bc5b-4701-b626-cebff0a3bda4" providerId="ADAL" clId="{816F9E5A-05BC-47C0-97B8-5FED356ECBDA}" dt="2022-09-18T22:02:13.925" v="2404" actId="700"/>
          <ac:spMkLst>
            <pc:docMk/>
            <pc:sldMk cId="1568379122" sldId="259"/>
            <ac:spMk id="5" creationId="{D0E4EB49-1C35-91AD-278F-10A7E51D795A}"/>
          </ac:spMkLst>
        </pc:spChg>
        <pc:spChg chg="add del mod ord">
          <ac:chgData name="Bryce Greenberg" userId="35f22195-bc5b-4701-b626-cebff0a3bda4" providerId="ADAL" clId="{816F9E5A-05BC-47C0-97B8-5FED356ECBDA}" dt="2022-09-18T22:02:13.925" v="2404" actId="700"/>
          <ac:spMkLst>
            <pc:docMk/>
            <pc:sldMk cId="1568379122" sldId="259"/>
            <ac:spMk id="6" creationId="{5009A688-D3B9-3B65-5E02-19F314AB3182}"/>
          </ac:spMkLst>
        </pc:spChg>
        <pc:spChg chg="add del">
          <ac:chgData name="Bryce Greenberg" userId="35f22195-bc5b-4701-b626-cebff0a3bda4" providerId="ADAL" clId="{816F9E5A-05BC-47C0-97B8-5FED356ECBDA}" dt="2022-09-18T22:30:16.705" v="4080" actId="26606"/>
          <ac:spMkLst>
            <pc:docMk/>
            <pc:sldMk cId="1568379122" sldId="259"/>
            <ac:spMk id="8" creationId="{60DB02BD-FF61-4042-BC21-4EFF543EC0C3}"/>
          </ac:spMkLst>
        </pc:spChg>
        <pc:spChg chg="add del">
          <ac:chgData name="Bryce Greenberg" userId="35f22195-bc5b-4701-b626-cebff0a3bda4" providerId="ADAL" clId="{816F9E5A-05BC-47C0-97B8-5FED356ECBDA}" dt="2022-09-18T22:04:51.495" v="2408" actId="26606"/>
          <ac:spMkLst>
            <pc:docMk/>
            <pc:sldMk cId="1568379122" sldId="259"/>
            <ac:spMk id="9" creationId="{6B0479F5-59EA-43F3-BAFC-2606376EB662}"/>
          </ac:spMkLst>
        </pc:spChg>
        <pc:spChg chg="add del">
          <ac:chgData name="Bryce Greenberg" userId="35f22195-bc5b-4701-b626-cebff0a3bda4" providerId="ADAL" clId="{816F9E5A-05BC-47C0-97B8-5FED356ECBDA}" dt="2022-09-18T22:30:16.705" v="4080" actId="26606"/>
          <ac:spMkLst>
            <pc:docMk/>
            <pc:sldMk cId="1568379122" sldId="259"/>
            <ac:spMk id="10" creationId="{5811A85E-38EA-465A-84F9-6230CF743E76}"/>
          </ac:spMkLst>
        </pc:spChg>
        <pc:spChg chg="add del">
          <ac:chgData name="Bryce Greenberg" userId="35f22195-bc5b-4701-b626-cebff0a3bda4" providerId="ADAL" clId="{816F9E5A-05BC-47C0-97B8-5FED356ECBDA}" dt="2022-09-18T22:05:01.082" v="2410" actId="26606"/>
          <ac:spMkLst>
            <pc:docMk/>
            <pc:sldMk cId="1568379122" sldId="259"/>
            <ac:spMk id="11" creationId="{5811A85E-38EA-465A-84F9-6230CF743E76}"/>
          </ac:spMkLst>
        </pc:spChg>
        <pc:spChg chg="add del">
          <ac:chgData name="Bryce Greenberg" userId="35f22195-bc5b-4701-b626-cebff0a3bda4" providerId="ADAL" clId="{816F9E5A-05BC-47C0-97B8-5FED356ECBDA}" dt="2022-09-18T22:05:01.082" v="2410" actId="26606"/>
          <ac:spMkLst>
            <pc:docMk/>
            <pc:sldMk cId="1568379122" sldId="259"/>
            <ac:spMk id="12" creationId="{60DB02BD-FF61-4042-BC21-4EFF543EC0C3}"/>
          </ac:spMkLst>
        </pc:spChg>
        <pc:spChg chg="add del">
          <ac:chgData name="Bryce Greenberg" userId="35f22195-bc5b-4701-b626-cebff0a3bda4" providerId="ADAL" clId="{816F9E5A-05BC-47C0-97B8-5FED356ECBDA}" dt="2022-09-18T22:05:01.082" v="2410" actId="26606"/>
          <ac:spMkLst>
            <pc:docMk/>
            <pc:sldMk cId="1568379122" sldId="259"/>
            <ac:spMk id="13" creationId="{866290A3-7E80-441D-AA1E-5263326B1657}"/>
          </ac:spMkLst>
        </pc:spChg>
        <pc:spChg chg="add del">
          <ac:chgData name="Bryce Greenberg" userId="35f22195-bc5b-4701-b626-cebff0a3bda4" providerId="ADAL" clId="{816F9E5A-05BC-47C0-97B8-5FED356ECBDA}" dt="2022-09-18T22:30:16.705" v="4080" actId="26606"/>
          <ac:spMkLst>
            <pc:docMk/>
            <pc:sldMk cId="1568379122" sldId="259"/>
            <ac:spMk id="15" creationId="{866290A3-7E80-441D-AA1E-5263326B1657}"/>
          </ac:spMkLst>
        </pc:spChg>
        <pc:spChg chg="add del">
          <ac:chgData name="Bryce Greenberg" userId="35f22195-bc5b-4701-b626-cebff0a3bda4" providerId="ADAL" clId="{816F9E5A-05BC-47C0-97B8-5FED356ECBDA}" dt="2022-09-18T22:30:19.267" v="4082" actId="26606"/>
          <ac:spMkLst>
            <pc:docMk/>
            <pc:sldMk cId="1568379122" sldId="259"/>
            <ac:spMk id="19" creationId="{60DB02BD-FF61-4042-BC21-4EFF543EC0C3}"/>
          </ac:spMkLst>
        </pc:spChg>
        <pc:spChg chg="add del">
          <ac:chgData name="Bryce Greenberg" userId="35f22195-bc5b-4701-b626-cebff0a3bda4" providerId="ADAL" clId="{816F9E5A-05BC-47C0-97B8-5FED356ECBDA}" dt="2022-09-18T22:30:19.267" v="4082" actId="26606"/>
          <ac:spMkLst>
            <pc:docMk/>
            <pc:sldMk cId="1568379122" sldId="259"/>
            <ac:spMk id="20" creationId="{5811A85E-38EA-465A-84F9-6230CF743E76}"/>
          </ac:spMkLst>
        </pc:spChg>
        <pc:spChg chg="add del">
          <ac:chgData name="Bryce Greenberg" userId="35f22195-bc5b-4701-b626-cebff0a3bda4" providerId="ADAL" clId="{816F9E5A-05BC-47C0-97B8-5FED356ECBDA}" dt="2022-09-18T22:30:19.267" v="4082" actId="26606"/>
          <ac:spMkLst>
            <pc:docMk/>
            <pc:sldMk cId="1568379122" sldId="259"/>
            <ac:spMk id="21" creationId="{866290A3-7E80-441D-AA1E-5263326B1657}"/>
          </ac:spMkLst>
        </pc:spChg>
        <pc:spChg chg="add del">
          <ac:chgData name="Bryce Greenberg" userId="35f22195-bc5b-4701-b626-cebff0a3bda4" providerId="ADAL" clId="{816F9E5A-05BC-47C0-97B8-5FED356ECBDA}" dt="2022-09-18T22:30:22.502" v="4084" actId="26606"/>
          <ac:spMkLst>
            <pc:docMk/>
            <pc:sldMk cId="1568379122" sldId="259"/>
            <ac:spMk id="24" creationId="{6B0479F5-59EA-43F3-BAFC-2606376EB662}"/>
          </ac:spMkLst>
        </pc:spChg>
        <pc:spChg chg="add del">
          <ac:chgData name="Bryce Greenberg" userId="35f22195-bc5b-4701-b626-cebff0a3bda4" providerId="ADAL" clId="{816F9E5A-05BC-47C0-97B8-5FED356ECBDA}" dt="2022-09-18T22:30:28.111" v="4086" actId="26606"/>
          <ac:spMkLst>
            <pc:docMk/>
            <pc:sldMk cId="1568379122" sldId="259"/>
            <ac:spMk id="27" creationId="{6B0479F5-59EA-43F3-BAFC-2606376EB662}"/>
          </ac:spMkLst>
        </pc:spChg>
        <pc:spChg chg="add del">
          <ac:chgData name="Bryce Greenberg" userId="35f22195-bc5b-4701-b626-cebff0a3bda4" providerId="ADAL" clId="{816F9E5A-05BC-47C0-97B8-5FED356ECBDA}" dt="2022-09-18T22:30:29.645" v="4088" actId="26606"/>
          <ac:spMkLst>
            <pc:docMk/>
            <pc:sldMk cId="1568379122" sldId="259"/>
            <ac:spMk id="30" creationId="{B95B9BA8-1D69-4796-85F5-B6D0BD52354B}"/>
          </ac:spMkLst>
        </pc:spChg>
        <pc:spChg chg="add del">
          <ac:chgData name="Bryce Greenberg" userId="35f22195-bc5b-4701-b626-cebff0a3bda4" providerId="ADAL" clId="{816F9E5A-05BC-47C0-97B8-5FED356ECBDA}" dt="2022-09-18T22:30:29.645" v="4088" actId="26606"/>
          <ac:spMkLst>
            <pc:docMk/>
            <pc:sldMk cId="1568379122" sldId="259"/>
            <ac:spMk id="31" creationId="{A9FEAAE4-608F-4DE6-97B4-51573869A30B}"/>
          </ac:spMkLst>
        </pc:spChg>
        <pc:spChg chg="add del">
          <ac:chgData name="Bryce Greenberg" userId="35f22195-bc5b-4701-b626-cebff0a3bda4" providerId="ADAL" clId="{816F9E5A-05BC-47C0-97B8-5FED356ECBDA}" dt="2022-09-18T22:30:29.645" v="4088" actId="26606"/>
          <ac:spMkLst>
            <pc:docMk/>
            <pc:sldMk cId="1568379122" sldId="259"/>
            <ac:spMk id="35" creationId="{9D368F60-C491-D8A0-47BA-8841250E11F6}"/>
          </ac:spMkLst>
        </pc:spChg>
        <pc:spChg chg="add del">
          <ac:chgData name="Bryce Greenberg" userId="35f22195-bc5b-4701-b626-cebff0a3bda4" providerId="ADAL" clId="{816F9E5A-05BC-47C0-97B8-5FED356ECBDA}" dt="2022-09-18T22:30:43.159" v="4090" actId="26606"/>
          <ac:spMkLst>
            <pc:docMk/>
            <pc:sldMk cId="1568379122" sldId="259"/>
            <ac:spMk id="37" creationId="{60DB02BD-FF61-4042-BC21-4EFF543EC0C3}"/>
          </ac:spMkLst>
        </pc:spChg>
        <pc:spChg chg="add del">
          <ac:chgData name="Bryce Greenberg" userId="35f22195-bc5b-4701-b626-cebff0a3bda4" providerId="ADAL" clId="{816F9E5A-05BC-47C0-97B8-5FED356ECBDA}" dt="2022-09-18T22:30:43.159" v="4090" actId="26606"/>
          <ac:spMkLst>
            <pc:docMk/>
            <pc:sldMk cId="1568379122" sldId="259"/>
            <ac:spMk id="38" creationId="{5811A85E-38EA-465A-84F9-6230CF743E76}"/>
          </ac:spMkLst>
        </pc:spChg>
        <pc:spChg chg="add del">
          <ac:chgData name="Bryce Greenberg" userId="35f22195-bc5b-4701-b626-cebff0a3bda4" providerId="ADAL" clId="{816F9E5A-05BC-47C0-97B8-5FED356ECBDA}" dt="2022-09-18T22:30:43.159" v="4090" actId="26606"/>
          <ac:spMkLst>
            <pc:docMk/>
            <pc:sldMk cId="1568379122" sldId="259"/>
            <ac:spMk id="39" creationId="{866290A3-7E80-441D-AA1E-5263326B1657}"/>
          </ac:spMkLst>
        </pc:spChg>
        <pc:grpChg chg="add del">
          <ac:chgData name="Bryce Greenberg" userId="35f22195-bc5b-4701-b626-cebff0a3bda4" providerId="ADAL" clId="{816F9E5A-05BC-47C0-97B8-5FED356ECBDA}" dt="2022-09-18T22:30:29.645" v="4088" actId="26606"/>
          <ac:grpSpMkLst>
            <pc:docMk/>
            <pc:sldMk cId="1568379122" sldId="259"/>
            <ac:grpSpMk id="32" creationId="{1C03C1F1-33AC-4C16-AD56-DD6382C36967}"/>
          </ac:grpSpMkLst>
        </pc:grpChg>
        <pc:graphicFrameChg chg="add del">
          <ac:chgData name="Bryce Greenberg" userId="35f22195-bc5b-4701-b626-cebff0a3bda4" providerId="ADAL" clId="{816F9E5A-05BC-47C0-97B8-5FED356ECBDA}" dt="2022-09-18T22:04:51.495" v="2408" actId="26606"/>
          <ac:graphicFrameMkLst>
            <pc:docMk/>
            <pc:sldMk cId="1568379122" sldId="259"/>
            <ac:graphicFrameMk id="7" creationId="{BC7142A7-DD19-E630-46A3-244D934FA08D}"/>
          </ac:graphicFrameMkLst>
        </pc:graphicFrameChg>
        <pc:graphicFrameChg chg="add del">
          <ac:chgData name="Bryce Greenberg" userId="35f22195-bc5b-4701-b626-cebff0a3bda4" providerId="ADAL" clId="{816F9E5A-05BC-47C0-97B8-5FED356ECBDA}" dt="2022-09-18T22:05:01.082" v="2410" actId="26606"/>
          <ac:graphicFrameMkLst>
            <pc:docMk/>
            <pc:sldMk cId="1568379122" sldId="259"/>
            <ac:graphicFrameMk id="14" creationId="{DF9B96D2-53C4-39CB-38DC-F75A8150CE58}"/>
          </ac:graphicFrameMkLst>
        </pc:graphicFrameChg>
        <pc:graphicFrameChg chg="add del">
          <ac:chgData name="Bryce Greenberg" userId="35f22195-bc5b-4701-b626-cebff0a3bda4" providerId="ADAL" clId="{816F9E5A-05BC-47C0-97B8-5FED356ECBDA}" dt="2022-09-18T22:05:07.291" v="2412" actId="26606"/>
          <ac:graphicFrameMkLst>
            <pc:docMk/>
            <pc:sldMk cId="1568379122" sldId="259"/>
            <ac:graphicFrameMk id="16" creationId="{37DBB319-D18B-FABF-1033-D7C32E8B786E}"/>
          </ac:graphicFrameMkLst>
        </pc:graphicFrameChg>
        <pc:graphicFrameChg chg="add del">
          <ac:chgData name="Bryce Greenberg" userId="35f22195-bc5b-4701-b626-cebff0a3bda4" providerId="ADAL" clId="{816F9E5A-05BC-47C0-97B8-5FED356ECBDA}" dt="2022-09-18T22:30:16.705" v="4080" actId="26606"/>
          <ac:graphicFrameMkLst>
            <pc:docMk/>
            <pc:sldMk cId="1568379122" sldId="259"/>
            <ac:graphicFrameMk id="17" creationId="{EBF15283-0018-4E62-BF45-64A49AB2338F}"/>
          </ac:graphicFrameMkLst>
        </pc:graphicFrameChg>
        <pc:graphicFrameChg chg="add del">
          <ac:chgData name="Bryce Greenberg" userId="35f22195-bc5b-4701-b626-cebff0a3bda4" providerId="ADAL" clId="{816F9E5A-05BC-47C0-97B8-5FED356ECBDA}" dt="2022-09-18T22:05:20.767" v="2414" actId="26606"/>
          <ac:graphicFrameMkLst>
            <pc:docMk/>
            <pc:sldMk cId="1568379122" sldId="259"/>
            <ac:graphicFrameMk id="18" creationId="{50151170-D0E6-AABF-6B04-0687ABEA425F}"/>
          </ac:graphicFrameMkLst>
        </pc:graphicFrameChg>
        <pc:graphicFrameChg chg="add del">
          <ac:chgData name="Bryce Greenberg" userId="35f22195-bc5b-4701-b626-cebff0a3bda4" providerId="ADAL" clId="{816F9E5A-05BC-47C0-97B8-5FED356ECBDA}" dt="2022-09-18T22:30:19.267" v="4082" actId="26606"/>
          <ac:graphicFrameMkLst>
            <pc:docMk/>
            <pc:sldMk cId="1568379122" sldId="259"/>
            <ac:graphicFrameMk id="22" creationId="{66B2289C-CD6A-B08B-FB9B-900F740B89CC}"/>
          </ac:graphicFrameMkLst>
        </pc:graphicFrameChg>
        <pc:graphicFrameChg chg="add del">
          <ac:chgData name="Bryce Greenberg" userId="35f22195-bc5b-4701-b626-cebff0a3bda4" providerId="ADAL" clId="{816F9E5A-05BC-47C0-97B8-5FED356ECBDA}" dt="2022-09-18T22:30:22.502" v="4084" actId="26606"/>
          <ac:graphicFrameMkLst>
            <pc:docMk/>
            <pc:sldMk cId="1568379122" sldId="259"/>
            <ac:graphicFrameMk id="25" creationId="{EC98326D-2826-A5C4-44B5-1901281E55DB}"/>
          </ac:graphicFrameMkLst>
        </pc:graphicFrameChg>
        <pc:graphicFrameChg chg="add del">
          <ac:chgData name="Bryce Greenberg" userId="35f22195-bc5b-4701-b626-cebff0a3bda4" providerId="ADAL" clId="{816F9E5A-05BC-47C0-97B8-5FED356ECBDA}" dt="2022-09-18T22:30:28.111" v="4086" actId="26606"/>
          <ac:graphicFrameMkLst>
            <pc:docMk/>
            <pc:sldMk cId="1568379122" sldId="259"/>
            <ac:graphicFrameMk id="28" creationId="{4449A1AC-7C6A-C954-BB61-9DF1259B3AC0}"/>
          </ac:graphicFrameMkLst>
        </pc:graphicFrameChg>
        <pc:graphicFrameChg chg="add del">
          <ac:chgData name="Bryce Greenberg" userId="35f22195-bc5b-4701-b626-cebff0a3bda4" providerId="ADAL" clId="{816F9E5A-05BC-47C0-97B8-5FED356ECBDA}" dt="2022-09-18T22:30:43.159" v="4090" actId="26606"/>
          <ac:graphicFrameMkLst>
            <pc:docMk/>
            <pc:sldMk cId="1568379122" sldId="259"/>
            <ac:graphicFrameMk id="40" creationId="{40F0448A-5DAF-DB52-0E72-AD688ABD1FDF}"/>
          </ac:graphicFrameMkLst>
        </pc:graphicFrameChg>
        <pc:graphicFrameChg chg="add mod">
          <ac:chgData name="Bryce Greenberg" userId="35f22195-bc5b-4701-b626-cebff0a3bda4" providerId="ADAL" clId="{816F9E5A-05BC-47C0-97B8-5FED356ECBDA}" dt="2022-09-18T23:46:22.301" v="5154" actId="255"/>
          <ac:graphicFrameMkLst>
            <pc:docMk/>
            <pc:sldMk cId="1568379122" sldId="259"/>
            <ac:graphicFrameMk id="42" creationId="{983139A1-A2BC-4715-1C81-A225F5371D5F}"/>
          </ac:graphicFrameMkLst>
        </pc:graphicFrameChg>
      </pc:sldChg>
      <pc:sldChg chg="modSp new mod chgLayout">
        <pc:chgData name="Bryce Greenberg" userId="35f22195-bc5b-4701-b626-cebff0a3bda4" providerId="ADAL" clId="{816F9E5A-05BC-47C0-97B8-5FED356ECBDA}" dt="2022-09-18T23:09:29.288" v="5153" actId="27636"/>
        <pc:sldMkLst>
          <pc:docMk/>
          <pc:sldMk cId="3302631617" sldId="268"/>
        </pc:sldMkLst>
        <pc:spChg chg="mod ord">
          <ac:chgData name="Bryce Greenberg" userId="35f22195-bc5b-4701-b626-cebff0a3bda4" providerId="ADAL" clId="{816F9E5A-05BC-47C0-97B8-5FED356ECBDA}" dt="2022-09-18T23:09:17.308" v="5145" actId="1076"/>
          <ac:spMkLst>
            <pc:docMk/>
            <pc:sldMk cId="3302631617" sldId="268"/>
            <ac:spMk id="2" creationId="{903B01A4-0432-43FB-1338-348BDAB80D11}"/>
          </ac:spMkLst>
        </pc:spChg>
        <pc:spChg chg="mod ord">
          <ac:chgData name="Bryce Greenberg" userId="35f22195-bc5b-4701-b626-cebff0a3bda4" providerId="ADAL" clId="{816F9E5A-05BC-47C0-97B8-5FED356ECBDA}" dt="2022-09-18T23:09:29.288" v="5153" actId="27636"/>
          <ac:spMkLst>
            <pc:docMk/>
            <pc:sldMk cId="3302631617" sldId="268"/>
            <ac:spMk id="3" creationId="{9FCE2E76-C705-1839-B357-5859F96853EB}"/>
          </ac:spMkLst>
        </pc:spChg>
      </pc:sldChg>
    </pc:docChg>
  </pc:docChgLst>
  <pc:docChgLst>
    <pc:chgData name="Joshua Connor Hattaway" userId="S::jch467@nau.edu::cd8dd509-694e-450d-b3b9-fcbb32b42d5c" providerId="AD" clId="Web-{E55DA082-1A95-B1DB-FBAF-3A3941DB5C9A}"/>
    <pc:docChg chg="modSld sldOrd">
      <pc:chgData name="Joshua Connor Hattaway" userId="S::jch467@nau.edu::cd8dd509-694e-450d-b3b9-fcbb32b42d5c" providerId="AD" clId="Web-{E55DA082-1A95-B1DB-FBAF-3A3941DB5C9A}" dt="2022-10-11T23:53:05.747" v="549"/>
      <pc:docMkLst>
        <pc:docMk/>
      </pc:docMkLst>
      <pc:sldChg chg="modSp">
        <pc:chgData name="Joshua Connor Hattaway" userId="S::jch467@nau.edu::cd8dd509-694e-450d-b3b9-fcbb32b42d5c" providerId="AD" clId="Web-{E55DA082-1A95-B1DB-FBAF-3A3941DB5C9A}" dt="2022-10-11T23:46:21.547" v="313" actId="20577"/>
        <pc:sldMkLst>
          <pc:docMk/>
          <pc:sldMk cId="3098449459" sldId="257"/>
        </pc:sldMkLst>
        <pc:spChg chg="mod">
          <ac:chgData name="Joshua Connor Hattaway" userId="S::jch467@nau.edu::cd8dd509-694e-450d-b3b9-fcbb32b42d5c" providerId="AD" clId="Web-{E55DA082-1A95-B1DB-FBAF-3A3941DB5C9A}" dt="2022-10-11T23:46:21.547" v="313" actId="20577"/>
          <ac:spMkLst>
            <pc:docMk/>
            <pc:sldMk cId="3098449459" sldId="257"/>
            <ac:spMk id="6" creationId="{0E90E03B-F5A2-B6CE-544E-73278D122B23}"/>
          </ac:spMkLst>
        </pc:spChg>
        <pc:spChg chg="mod">
          <ac:chgData name="Joshua Connor Hattaway" userId="S::jch467@nau.edu::cd8dd509-694e-450d-b3b9-fcbb32b42d5c" providerId="AD" clId="Web-{E55DA082-1A95-B1DB-FBAF-3A3941DB5C9A}" dt="2022-10-11T23:46:17.937" v="311" actId="20577"/>
          <ac:spMkLst>
            <pc:docMk/>
            <pc:sldMk cId="3098449459" sldId="257"/>
            <ac:spMk id="8" creationId="{A404EC8A-CE4C-127A-9630-67EFC60F1EBE}"/>
          </ac:spMkLst>
        </pc:spChg>
      </pc:sldChg>
      <pc:sldChg chg="modSp">
        <pc:chgData name="Joshua Connor Hattaway" userId="S::jch467@nau.edu::cd8dd509-694e-450d-b3b9-fcbb32b42d5c" providerId="AD" clId="Web-{E55DA082-1A95-B1DB-FBAF-3A3941DB5C9A}" dt="2022-10-11T23:46:02.577" v="307"/>
        <pc:sldMkLst>
          <pc:docMk/>
          <pc:sldMk cId="2601832836" sldId="269"/>
        </pc:sldMkLst>
        <pc:graphicFrameChg chg="modGraphic">
          <ac:chgData name="Joshua Connor Hattaway" userId="S::jch467@nau.edu::cd8dd509-694e-450d-b3b9-fcbb32b42d5c" providerId="AD" clId="Web-{E55DA082-1A95-B1DB-FBAF-3A3941DB5C9A}" dt="2022-10-11T23:46:02.577" v="307"/>
          <ac:graphicFrameMkLst>
            <pc:docMk/>
            <pc:sldMk cId="2601832836" sldId="269"/>
            <ac:graphicFrameMk id="8" creationId="{DCA972B7-5B06-00AD-305A-2BB625F201E7}"/>
          </ac:graphicFrameMkLst>
        </pc:graphicFrameChg>
      </pc:sldChg>
      <pc:sldChg chg="modSp">
        <pc:chgData name="Joshua Connor Hattaway" userId="S::jch467@nau.edu::cd8dd509-694e-450d-b3b9-fcbb32b42d5c" providerId="AD" clId="Web-{E55DA082-1A95-B1DB-FBAF-3A3941DB5C9A}" dt="2022-10-11T23:47:20.738" v="331" actId="20577"/>
        <pc:sldMkLst>
          <pc:docMk/>
          <pc:sldMk cId="3615352782" sldId="270"/>
        </pc:sldMkLst>
        <pc:spChg chg="mod">
          <ac:chgData name="Joshua Connor Hattaway" userId="S::jch467@nau.edu::cd8dd509-694e-450d-b3b9-fcbb32b42d5c" providerId="AD" clId="Web-{E55DA082-1A95-B1DB-FBAF-3A3941DB5C9A}" dt="2022-10-11T23:47:17.973" v="330" actId="20577"/>
          <ac:spMkLst>
            <pc:docMk/>
            <pc:sldMk cId="3615352782" sldId="270"/>
            <ac:spMk id="7" creationId="{F43CFA1F-144B-256F-0ABD-A7D9AD9DEB83}"/>
          </ac:spMkLst>
        </pc:spChg>
        <pc:spChg chg="mod">
          <ac:chgData name="Joshua Connor Hattaway" userId="S::jch467@nau.edu::cd8dd509-694e-450d-b3b9-fcbb32b42d5c" providerId="AD" clId="Web-{E55DA082-1A95-B1DB-FBAF-3A3941DB5C9A}" dt="2022-10-11T23:47:14.754" v="329" actId="20577"/>
          <ac:spMkLst>
            <pc:docMk/>
            <pc:sldMk cId="3615352782" sldId="270"/>
            <ac:spMk id="8" creationId="{AD7A6255-706E-AEA7-8D37-A22A22D6173C}"/>
          </ac:spMkLst>
        </pc:spChg>
        <pc:spChg chg="mod">
          <ac:chgData name="Joshua Connor Hattaway" userId="S::jch467@nau.edu::cd8dd509-694e-450d-b3b9-fcbb32b42d5c" providerId="AD" clId="Web-{E55DA082-1A95-B1DB-FBAF-3A3941DB5C9A}" dt="2022-10-11T23:47:20.738" v="331" actId="20577"/>
          <ac:spMkLst>
            <pc:docMk/>
            <pc:sldMk cId="3615352782" sldId="270"/>
            <ac:spMk id="11" creationId="{7D78D486-710C-15CA-B7A1-B25CFBCE3B47}"/>
          </ac:spMkLst>
        </pc:spChg>
      </pc:sldChg>
      <pc:sldChg chg="modSp">
        <pc:chgData name="Joshua Connor Hattaway" userId="S::jch467@nau.edu::cd8dd509-694e-450d-b3b9-fcbb32b42d5c" providerId="AD" clId="Web-{E55DA082-1A95-B1DB-FBAF-3A3941DB5C9A}" dt="2022-10-11T23:51:02.364" v="434" actId="20577"/>
        <pc:sldMkLst>
          <pc:docMk/>
          <pc:sldMk cId="3030885496" sldId="275"/>
        </pc:sldMkLst>
        <pc:spChg chg="mod">
          <ac:chgData name="Joshua Connor Hattaway" userId="S::jch467@nau.edu::cd8dd509-694e-450d-b3b9-fcbb32b42d5c" providerId="AD" clId="Web-{E55DA082-1A95-B1DB-FBAF-3A3941DB5C9A}" dt="2022-10-11T23:51:02.364" v="434" actId="20577"/>
          <ac:spMkLst>
            <pc:docMk/>
            <pc:sldMk cId="3030885496" sldId="275"/>
            <ac:spMk id="3" creationId="{9FCE2E76-C705-1839-B357-5859F96853EB}"/>
          </ac:spMkLst>
        </pc:spChg>
      </pc:sldChg>
      <pc:sldChg chg="addSp modSp">
        <pc:chgData name="Joshua Connor Hattaway" userId="S::jch467@nau.edu::cd8dd509-694e-450d-b3b9-fcbb32b42d5c" providerId="AD" clId="Web-{E55DA082-1A95-B1DB-FBAF-3A3941DB5C9A}" dt="2022-10-11T23:47:09.550" v="328" actId="20577"/>
        <pc:sldMkLst>
          <pc:docMk/>
          <pc:sldMk cId="1376723352" sldId="276"/>
        </pc:sldMkLst>
        <pc:spChg chg="add mod">
          <ac:chgData name="Joshua Connor Hattaway" userId="S::jch467@nau.edu::cd8dd509-694e-450d-b3b9-fcbb32b42d5c" providerId="AD" clId="Web-{E55DA082-1A95-B1DB-FBAF-3A3941DB5C9A}" dt="2022-10-11T23:47:09.550" v="328" actId="20577"/>
          <ac:spMkLst>
            <pc:docMk/>
            <pc:sldMk cId="1376723352" sldId="276"/>
            <ac:spMk id="2" creationId="{30405E51-195E-1787-65F1-0BDF91A3F911}"/>
          </ac:spMkLst>
        </pc:spChg>
        <pc:spChg chg="mod">
          <ac:chgData name="Joshua Connor Hattaway" userId="S::jch467@nau.edu::cd8dd509-694e-450d-b3b9-fcbb32b42d5c" providerId="AD" clId="Web-{E55DA082-1A95-B1DB-FBAF-3A3941DB5C9A}" dt="2022-10-11T23:46:58.440" v="314" actId="20577"/>
          <ac:spMkLst>
            <pc:docMk/>
            <pc:sldMk cId="1376723352" sldId="276"/>
            <ac:spMk id="9" creationId="{3A49D77E-944D-22E5-2733-EDF76DBD1120}"/>
          </ac:spMkLst>
        </pc:spChg>
      </pc:sldChg>
      <pc:sldChg chg="modSp">
        <pc:chgData name="Joshua Connor Hattaway" userId="S::jch467@nau.edu::cd8dd509-694e-450d-b3b9-fcbb32b42d5c" providerId="AD" clId="Web-{E55DA082-1A95-B1DB-FBAF-3A3941DB5C9A}" dt="2022-10-11T23:47:30.630" v="336" actId="14100"/>
        <pc:sldMkLst>
          <pc:docMk/>
          <pc:sldMk cId="3681177336" sldId="277"/>
        </pc:sldMkLst>
        <pc:spChg chg="mod">
          <ac:chgData name="Joshua Connor Hattaway" userId="S::jch467@nau.edu::cd8dd509-694e-450d-b3b9-fcbb32b42d5c" providerId="AD" clId="Web-{E55DA082-1A95-B1DB-FBAF-3A3941DB5C9A}" dt="2022-10-11T23:47:30.630" v="336" actId="14100"/>
          <ac:spMkLst>
            <pc:docMk/>
            <pc:sldMk cId="3681177336" sldId="277"/>
            <ac:spMk id="9" creationId="{C14ED6CB-C3EF-9885-E57A-FED1C5CFD851}"/>
          </ac:spMkLst>
        </pc:spChg>
      </pc:sldChg>
      <pc:sldChg chg="modSp">
        <pc:chgData name="Joshua Connor Hattaway" userId="S::jch467@nau.edu::cd8dd509-694e-450d-b3b9-fcbb32b42d5c" providerId="AD" clId="Web-{E55DA082-1A95-B1DB-FBAF-3A3941DB5C9A}" dt="2022-10-11T23:41:12.618" v="303"/>
        <pc:sldMkLst>
          <pc:docMk/>
          <pc:sldMk cId="2566549405" sldId="280"/>
        </pc:sldMkLst>
        <pc:spChg chg="mod">
          <ac:chgData name="Joshua Connor Hattaway" userId="S::jch467@nau.edu::cd8dd509-694e-450d-b3b9-fcbb32b42d5c" providerId="AD" clId="Web-{E55DA082-1A95-B1DB-FBAF-3A3941DB5C9A}" dt="2022-10-11T23:01:48.583" v="232" actId="20577"/>
          <ac:spMkLst>
            <pc:docMk/>
            <pc:sldMk cId="2566549405" sldId="280"/>
            <ac:spMk id="3" creationId="{741414C2-85BE-02BA-6B61-C8AF5DD72238}"/>
          </ac:spMkLst>
        </pc:spChg>
        <pc:graphicFrameChg chg="mod modGraphic">
          <ac:chgData name="Joshua Connor Hattaway" userId="S::jch467@nau.edu::cd8dd509-694e-450d-b3b9-fcbb32b42d5c" providerId="AD" clId="Web-{E55DA082-1A95-B1DB-FBAF-3A3941DB5C9A}" dt="2022-10-11T23:41:12.618" v="303"/>
          <ac:graphicFrameMkLst>
            <pc:docMk/>
            <pc:sldMk cId="2566549405" sldId="280"/>
            <ac:graphicFrameMk id="7" creationId="{2E7684CB-1008-B37C-C82E-5FC87012334B}"/>
          </ac:graphicFrameMkLst>
        </pc:graphicFrameChg>
      </pc:sldChg>
      <pc:sldChg chg="addSp modSp">
        <pc:chgData name="Joshua Connor Hattaway" userId="S::jch467@nau.edu::cd8dd509-694e-450d-b3b9-fcbb32b42d5c" providerId="AD" clId="Web-{E55DA082-1A95-B1DB-FBAF-3A3941DB5C9A}" dt="2022-10-11T23:52:56.340" v="547" actId="14100"/>
        <pc:sldMkLst>
          <pc:docMk/>
          <pc:sldMk cId="47762624" sldId="282"/>
        </pc:sldMkLst>
        <pc:spChg chg="add mod">
          <ac:chgData name="Joshua Connor Hattaway" userId="S::jch467@nau.edu::cd8dd509-694e-450d-b3b9-fcbb32b42d5c" providerId="AD" clId="Web-{E55DA082-1A95-B1DB-FBAF-3A3941DB5C9A}" dt="2022-10-11T23:52:56.340" v="547" actId="14100"/>
          <ac:spMkLst>
            <pc:docMk/>
            <pc:sldMk cId="47762624" sldId="282"/>
            <ac:spMk id="7" creationId="{612F1E6D-027A-FB2D-1BA8-5362C419AB96}"/>
          </ac:spMkLst>
        </pc:spChg>
        <pc:picChg chg="mod">
          <ac:chgData name="Joshua Connor Hattaway" userId="S::jch467@nau.edu::cd8dd509-694e-450d-b3b9-fcbb32b42d5c" providerId="AD" clId="Web-{E55DA082-1A95-B1DB-FBAF-3A3941DB5C9A}" dt="2022-10-11T23:52:51.012" v="539" actId="1076"/>
          <ac:picMkLst>
            <pc:docMk/>
            <pc:sldMk cId="47762624" sldId="282"/>
            <ac:picMk id="6" creationId="{E367B435-368C-4EC9-A870-FE5A2C38211E}"/>
          </ac:picMkLst>
        </pc:picChg>
      </pc:sldChg>
      <pc:sldChg chg="delSp">
        <pc:chgData name="Joshua Connor Hattaway" userId="S::jch467@nau.edu::cd8dd509-694e-450d-b3b9-fcbb32b42d5c" providerId="AD" clId="Web-{E55DA082-1A95-B1DB-FBAF-3A3941DB5C9A}" dt="2022-10-11T23:53:05.747" v="549"/>
        <pc:sldMkLst>
          <pc:docMk/>
          <pc:sldMk cId="3661388187" sldId="285"/>
        </pc:sldMkLst>
        <pc:spChg chg="del">
          <ac:chgData name="Joshua Connor Hattaway" userId="S::jch467@nau.edu::cd8dd509-694e-450d-b3b9-fcbb32b42d5c" providerId="AD" clId="Web-{E55DA082-1A95-B1DB-FBAF-3A3941DB5C9A}" dt="2022-10-11T23:53:05.747" v="549"/>
          <ac:spMkLst>
            <pc:docMk/>
            <pc:sldMk cId="3661388187" sldId="285"/>
            <ac:spMk id="6" creationId="{887AFFE4-EBD7-3283-403D-B376EF5D0783}"/>
          </ac:spMkLst>
        </pc:spChg>
        <pc:picChg chg="del">
          <ac:chgData name="Joshua Connor Hattaway" userId="S::jch467@nau.edu::cd8dd509-694e-450d-b3b9-fcbb32b42d5c" providerId="AD" clId="Web-{E55DA082-1A95-B1DB-FBAF-3A3941DB5C9A}" dt="2022-10-11T23:53:02.247" v="548"/>
          <ac:picMkLst>
            <pc:docMk/>
            <pc:sldMk cId="3661388187" sldId="285"/>
            <ac:picMk id="4" creationId="{E0BB54CD-FBD0-5D52-AFB9-23FBB9E765E1}"/>
          </ac:picMkLst>
        </pc:picChg>
      </pc:sldChg>
      <pc:sldChg chg="addSp modSp">
        <pc:chgData name="Joshua Connor Hattaway" userId="S::jch467@nau.edu::cd8dd509-694e-450d-b3b9-fcbb32b42d5c" providerId="AD" clId="Web-{E55DA082-1A95-B1DB-FBAF-3A3941DB5C9A}" dt="2022-10-11T23:49:58.047" v="409" actId="20577"/>
        <pc:sldMkLst>
          <pc:docMk/>
          <pc:sldMk cId="988385048" sldId="288"/>
        </pc:sldMkLst>
        <pc:spChg chg="add mod">
          <ac:chgData name="Joshua Connor Hattaway" userId="S::jch467@nau.edu::cd8dd509-694e-450d-b3b9-fcbb32b42d5c" providerId="AD" clId="Web-{E55DA082-1A95-B1DB-FBAF-3A3941DB5C9A}" dt="2022-10-11T23:49:56.125" v="407" actId="20577"/>
          <ac:spMkLst>
            <pc:docMk/>
            <pc:sldMk cId="988385048" sldId="288"/>
            <ac:spMk id="2" creationId="{9D3FBA25-6AB0-F140-9B0D-E926271F4571}"/>
          </ac:spMkLst>
        </pc:spChg>
        <pc:spChg chg="mod">
          <ac:chgData name="Joshua Connor Hattaway" userId="S::jch467@nau.edu::cd8dd509-694e-450d-b3b9-fcbb32b42d5c" providerId="AD" clId="Web-{E55DA082-1A95-B1DB-FBAF-3A3941DB5C9A}" dt="2022-10-11T23:49:21.106" v="404" actId="1076"/>
          <ac:spMkLst>
            <pc:docMk/>
            <pc:sldMk cId="988385048" sldId="288"/>
            <ac:spMk id="3" creationId="{9B34C8D0-8C39-1125-B567-0375D27AE905}"/>
          </ac:spMkLst>
        </pc:spChg>
        <pc:spChg chg="mod">
          <ac:chgData name="Joshua Connor Hattaway" userId="S::jch467@nau.edu::cd8dd509-694e-450d-b3b9-fcbb32b42d5c" providerId="AD" clId="Web-{E55DA082-1A95-B1DB-FBAF-3A3941DB5C9A}" dt="2022-10-11T23:49:29.560" v="406" actId="1076"/>
          <ac:spMkLst>
            <pc:docMk/>
            <pc:sldMk cId="988385048" sldId="288"/>
            <ac:spMk id="7" creationId="{749CB485-7AD4-6109-C844-5E2ACBCDAEC8}"/>
          </ac:spMkLst>
        </pc:spChg>
        <pc:spChg chg="add mod">
          <ac:chgData name="Joshua Connor Hattaway" userId="S::jch467@nau.edu::cd8dd509-694e-450d-b3b9-fcbb32b42d5c" providerId="AD" clId="Web-{E55DA082-1A95-B1DB-FBAF-3A3941DB5C9A}" dt="2022-10-11T23:49:58.047" v="409" actId="20577"/>
          <ac:spMkLst>
            <pc:docMk/>
            <pc:sldMk cId="988385048" sldId="288"/>
            <ac:spMk id="8" creationId="{8D688D17-9225-4CF4-C513-11843D672C5A}"/>
          </ac:spMkLst>
        </pc:spChg>
        <pc:picChg chg="mod">
          <ac:chgData name="Joshua Connor Hattaway" userId="S::jch467@nau.edu::cd8dd509-694e-450d-b3b9-fcbb32b42d5c" providerId="AD" clId="Web-{E55DA082-1A95-B1DB-FBAF-3A3941DB5C9A}" dt="2022-10-11T23:48:11.851" v="367" actId="1076"/>
          <ac:picMkLst>
            <pc:docMk/>
            <pc:sldMk cId="988385048" sldId="288"/>
            <ac:picMk id="6" creationId="{36703DAC-53BB-B0E0-8161-DA7A43386A96}"/>
          </ac:picMkLst>
        </pc:picChg>
      </pc:sldChg>
      <pc:sldChg chg="modSp ord">
        <pc:chgData name="Joshua Connor Hattaway" userId="S::jch467@nau.edu::cd8dd509-694e-450d-b3b9-fcbb32b42d5c" providerId="AD" clId="Web-{E55DA082-1A95-B1DB-FBAF-3A3941DB5C9A}" dt="2022-10-11T23:52:27.635" v="538" actId="20577"/>
        <pc:sldMkLst>
          <pc:docMk/>
          <pc:sldMk cId="3416358619" sldId="290"/>
        </pc:sldMkLst>
        <pc:spChg chg="mod">
          <ac:chgData name="Joshua Connor Hattaway" userId="S::jch467@nau.edu::cd8dd509-694e-450d-b3b9-fcbb32b42d5c" providerId="AD" clId="Web-{E55DA082-1A95-B1DB-FBAF-3A3941DB5C9A}" dt="2022-10-11T23:52:27.635" v="538" actId="20577"/>
          <ac:spMkLst>
            <pc:docMk/>
            <pc:sldMk cId="3416358619" sldId="290"/>
            <ac:spMk id="3" creationId="{9FCE2E76-C705-1839-B357-5859F96853EB}"/>
          </ac:spMkLst>
        </pc:spChg>
      </pc:sldChg>
    </pc:docChg>
  </pc:docChgLst>
  <pc:docChgLst>
    <pc:chgData name="Wyatt Michael Watson" userId="S::wmw47@nau.edu::7d4ebdf7-9904-4cc3-927d-221c9f471ec8" providerId="AD" clId="Web-{22FBA48D-17E0-4957-84DA-93BE66D63375}"/>
    <pc:docChg chg="addSld modSld">
      <pc:chgData name="Wyatt Michael Watson" userId="S::wmw47@nau.edu::7d4ebdf7-9904-4cc3-927d-221c9f471ec8" providerId="AD" clId="Web-{22FBA48D-17E0-4957-84DA-93BE66D63375}" dt="2022-10-11T04:33:57.862" v="62" actId="20577"/>
      <pc:docMkLst>
        <pc:docMk/>
      </pc:docMkLst>
      <pc:sldChg chg="modSp">
        <pc:chgData name="Wyatt Michael Watson" userId="S::wmw47@nau.edu::7d4ebdf7-9904-4cc3-927d-221c9f471ec8" providerId="AD" clId="Web-{22FBA48D-17E0-4957-84DA-93BE66D63375}" dt="2022-10-11T04:33:57.862" v="62" actId="20577"/>
        <pc:sldMkLst>
          <pc:docMk/>
          <pc:sldMk cId="2601832836" sldId="269"/>
        </pc:sldMkLst>
        <pc:spChg chg="mod">
          <ac:chgData name="Wyatt Michael Watson" userId="S::wmw47@nau.edu::7d4ebdf7-9904-4cc3-927d-221c9f471ec8" providerId="AD" clId="Web-{22FBA48D-17E0-4957-84DA-93BE66D63375}" dt="2022-10-11T04:22:19.688" v="0" actId="1076"/>
          <ac:spMkLst>
            <pc:docMk/>
            <pc:sldMk cId="2601832836" sldId="269"/>
            <ac:spMk id="2" creationId="{38759B9A-82CF-B837-A0F0-ED39DEDE1077}"/>
          </ac:spMkLst>
        </pc:spChg>
        <pc:spChg chg="mod">
          <ac:chgData name="Wyatt Michael Watson" userId="S::wmw47@nau.edu::7d4ebdf7-9904-4cc3-927d-221c9f471ec8" providerId="AD" clId="Web-{22FBA48D-17E0-4957-84DA-93BE66D63375}" dt="2022-10-11T04:33:57.862" v="62" actId="20577"/>
          <ac:spMkLst>
            <pc:docMk/>
            <pc:sldMk cId="2601832836" sldId="269"/>
            <ac:spMk id="3" creationId="{B457BED2-BB8B-E90C-2188-9530199B908E}"/>
          </ac:spMkLst>
        </pc:spChg>
      </pc:sldChg>
      <pc:sldChg chg="modSp">
        <pc:chgData name="Wyatt Michael Watson" userId="S::wmw47@nau.edu::7d4ebdf7-9904-4cc3-927d-221c9f471ec8" providerId="AD" clId="Web-{22FBA48D-17E0-4957-84DA-93BE66D63375}" dt="2022-10-11T04:22:22.829" v="1" actId="1076"/>
        <pc:sldMkLst>
          <pc:docMk/>
          <pc:sldMk cId="3615352782" sldId="270"/>
        </pc:sldMkLst>
        <pc:spChg chg="mod">
          <ac:chgData name="Wyatt Michael Watson" userId="S::wmw47@nau.edu::7d4ebdf7-9904-4cc3-927d-221c9f471ec8" providerId="AD" clId="Web-{22FBA48D-17E0-4957-84DA-93BE66D63375}" dt="2022-10-11T04:22:22.829" v="1" actId="1076"/>
          <ac:spMkLst>
            <pc:docMk/>
            <pc:sldMk cId="3615352782" sldId="270"/>
            <ac:spMk id="2" creationId="{9D224C8D-AAC8-CDFD-EFA9-5484015C5A89}"/>
          </ac:spMkLst>
        </pc:spChg>
      </pc:sldChg>
      <pc:sldChg chg="addSp delSp modSp new">
        <pc:chgData name="Wyatt Michael Watson" userId="S::wmw47@nau.edu::7d4ebdf7-9904-4cc3-927d-221c9f471ec8" providerId="AD" clId="Web-{22FBA48D-17E0-4957-84DA-93BE66D63375}" dt="2022-10-11T04:27:53.165" v="59"/>
        <pc:sldMkLst>
          <pc:docMk/>
          <pc:sldMk cId="1376723352" sldId="276"/>
        </pc:sldMkLst>
        <pc:spChg chg="del">
          <ac:chgData name="Wyatt Michael Watson" userId="S::wmw47@nau.edu::7d4ebdf7-9904-4cc3-927d-221c9f471ec8" providerId="AD" clId="Web-{22FBA48D-17E0-4957-84DA-93BE66D63375}" dt="2022-10-11T04:27:53.165" v="59"/>
          <ac:spMkLst>
            <pc:docMk/>
            <pc:sldMk cId="1376723352" sldId="276"/>
            <ac:spMk id="2" creationId="{4EF97F21-8663-8E3D-6217-C76AFDEBA51A}"/>
          </ac:spMkLst>
        </pc:spChg>
        <pc:spChg chg="add mod">
          <ac:chgData name="Wyatt Michael Watson" userId="S::wmw47@nau.edu::7d4ebdf7-9904-4cc3-927d-221c9f471ec8" providerId="AD" clId="Web-{22FBA48D-17E0-4957-84DA-93BE66D63375}" dt="2022-10-11T04:27:52.196" v="58" actId="20577"/>
          <ac:spMkLst>
            <pc:docMk/>
            <pc:sldMk cId="1376723352" sldId="276"/>
            <ac:spMk id="5" creationId="{56DC8728-C579-5634-D80F-C5A6CFFE24B9}"/>
          </ac:spMkLst>
        </pc:spChg>
      </pc:sldChg>
    </pc:docChg>
  </pc:docChgLst>
  <pc:docChgLst>
    <pc:chgData name="David Lincoln Brooks" userId="S::dlb398@nau.edu::59191960-2c71-47cf-987f-19acef8a059e" providerId="AD" clId="Web-{B6287968-0FEA-44D0-BE7D-A6744A0495DC}"/>
    <pc:docChg chg="modSld">
      <pc:chgData name="David Lincoln Brooks" userId="S::dlb398@nau.edu::59191960-2c71-47cf-987f-19acef8a059e" providerId="AD" clId="Web-{B6287968-0FEA-44D0-BE7D-A6744A0495DC}" dt="2023-04-09T20:21:55.765" v="68" actId="20577"/>
      <pc:docMkLst>
        <pc:docMk/>
      </pc:docMkLst>
      <pc:sldChg chg="modSp">
        <pc:chgData name="David Lincoln Brooks" userId="S::dlb398@nau.edu::59191960-2c71-47cf-987f-19acef8a059e" providerId="AD" clId="Web-{B6287968-0FEA-44D0-BE7D-A6744A0495DC}" dt="2023-04-09T20:21:55.765" v="68" actId="20577"/>
        <pc:sldMkLst>
          <pc:docMk/>
          <pc:sldMk cId="4267541185" sldId="305"/>
        </pc:sldMkLst>
        <pc:spChg chg="mod">
          <ac:chgData name="David Lincoln Brooks" userId="S::dlb398@nau.edu::59191960-2c71-47cf-987f-19acef8a059e" providerId="AD" clId="Web-{B6287968-0FEA-44D0-BE7D-A6744A0495DC}" dt="2023-04-09T20:21:55.765" v="68" actId="20577"/>
          <ac:spMkLst>
            <pc:docMk/>
            <pc:sldMk cId="4267541185" sldId="305"/>
            <ac:spMk id="4" creationId="{68AACE3E-1A4A-FA5B-8CBB-1D663555B959}"/>
          </ac:spMkLst>
        </pc:spChg>
      </pc:sldChg>
      <pc:sldChg chg="addSp modSp modNotes">
        <pc:chgData name="David Lincoln Brooks" userId="S::dlb398@nau.edu::59191960-2c71-47cf-987f-19acef8a059e" providerId="AD" clId="Web-{B6287968-0FEA-44D0-BE7D-A6744A0495DC}" dt="2023-04-09T20:09:01.668" v="47" actId="1076"/>
        <pc:sldMkLst>
          <pc:docMk/>
          <pc:sldMk cId="757154269" sldId="317"/>
        </pc:sldMkLst>
        <pc:spChg chg="add mod">
          <ac:chgData name="David Lincoln Brooks" userId="S::dlb398@nau.edu::59191960-2c71-47cf-987f-19acef8a059e" providerId="AD" clId="Web-{B6287968-0FEA-44D0-BE7D-A6744A0495DC}" dt="2023-04-09T20:09:01.668" v="47" actId="1076"/>
          <ac:spMkLst>
            <pc:docMk/>
            <pc:sldMk cId="757154269" sldId="317"/>
            <ac:spMk id="4" creationId="{D9DCFCC6-7E40-E1EC-174E-367F31506A18}"/>
          </ac:spMkLst>
        </pc:spChg>
      </pc:sldChg>
    </pc:docChg>
  </pc:docChgLst>
  <pc:docChgLst>
    <pc:chgData name="Wyatt Michael Watson" userId="S::wmw47@nau.edu::7d4ebdf7-9904-4cc3-927d-221c9f471ec8" providerId="AD" clId="Web-{CDDA30C3-E8BB-49E8-BD84-CAAC47A91538}"/>
    <pc:docChg chg="modSld">
      <pc:chgData name="Wyatt Michael Watson" userId="S::wmw47@nau.edu::7d4ebdf7-9904-4cc3-927d-221c9f471ec8" providerId="AD" clId="Web-{CDDA30C3-E8BB-49E8-BD84-CAAC47A91538}" dt="2023-03-08T18:41:25.878" v="331"/>
      <pc:docMkLst>
        <pc:docMk/>
      </pc:docMkLst>
      <pc:sldChg chg="modSp">
        <pc:chgData name="Wyatt Michael Watson" userId="S::wmw47@nau.edu::7d4ebdf7-9904-4cc3-927d-221c9f471ec8" providerId="AD" clId="Web-{CDDA30C3-E8BB-49E8-BD84-CAAC47A91538}" dt="2023-03-08T18:40:51.784" v="327" actId="1076"/>
        <pc:sldMkLst>
          <pc:docMk/>
          <pc:sldMk cId="109857222" sldId="256"/>
        </pc:sldMkLst>
        <pc:spChg chg="mod">
          <ac:chgData name="Wyatt Michael Watson" userId="S::wmw47@nau.edu::7d4ebdf7-9904-4cc3-927d-221c9f471ec8" providerId="AD" clId="Web-{CDDA30C3-E8BB-49E8-BD84-CAAC47A91538}" dt="2023-03-08T18:40:51.784" v="327" actId="1076"/>
          <ac:spMkLst>
            <pc:docMk/>
            <pc:sldMk cId="109857222" sldId="256"/>
            <ac:spMk id="2" creationId="{00000000-0000-0000-0000-000000000000}"/>
          </ac:spMkLst>
        </pc:spChg>
      </pc:sldChg>
      <pc:sldChg chg="modSp">
        <pc:chgData name="Wyatt Michael Watson" userId="S::wmw47@nau.edu::7d4ebdf7-9904-4cc3-927d-221c9f471ec8" providerId="AD" clId="Web-{CDDA30C3-E8BB-49E8-BD84-CAAC47A91538}" dt="2023-03-08T18:40:31.408" v="318"/>
        <pc:sldMkLst>
          <pc:docMk/>
          <pc:sldMk cId="3098449459" sldId="257"/>
        </pc:sldMkLst>
        <pc:spChg chg="mod">
          <ac:chgData name="Wyatt Michael Watson" userId="S::wmw47@nau.edu::7d4ebdf7-9904-4cc3-927d-221c9f471ec8" providerId="AD" clId="Web-{CDDA30C3-E8BB-49E8-BD84-CAAC47A91538}" dt="2023-03-08T18:40:31.377" v="316"/>
          <ac:spMkLst>
            <pc:docMk/>
            <pc:sldMk cId="3098449459" sldId="257"/>
            <ac:spMk id="6" creationId="{0E90E03B-F5A2-B6CE-544E-73278D122B23}"/>
          </ac:spMkLst>
        </pc:spChg>
        <pc:spChg chg="mod">
          <ac:chgData name="Wyatt Michael Watson" userId="S::wmw47@nau.edu::7d4ebdf7-9904-4cc3-927d-221c9f471ec8" providerId="AD" clId="Web-{CDDA30C3-E8BB-49E8-BD84-CAAC47A91538}" dt="2023-03-08T18:40:31.393" v="317"/>
          <ac:spMkLst>
            <pc:docMk/>
            <pc:sldMk cId="3098449459" sldId="257"/>
            <ac:spMk id="8" creationId="{A404EC8A-CE4C-127A-9630-67EFC60F1EBE}"/>
          </ac:spMkLst>
        </pc:spChg>
        <pc:spChg chg="mod">
          <ac:chgData name="Wyatt Michael Watson" userId="S::wmw47@nau.edu::7d4ebdf7-9904-4cc3-927d-221c9f471ec8" providerId="AD" clId="Web-{CDDA30C3-E8BB-49E8-BD84-CAAC47A91538}" dt="2023-03-08T18:40:31.408" v="318"/>
          <ac:spMkLst>
            <pc:docMk/>
            <pc:sldMk cId="3098449459" sldId="257"/>
            <ac:spMk id="13" creationId="{62B9D2DB-DC32-B621-626C-9DC943D635F3}"/>
          </ac:spMkLst>
        </pc:spChg>
      </pc:sldChg>
      <pc:sldChg chg="addSp modSp">
        <pc:chgData name="Wyatt Michael Watson" userId="S::wmw47@nau.edu::7d4ebdf7-9904-4cc3-927d-221c9f471ec8" providerId="AD" clId="Web-{CDDA30C3-E8BB-49E8-BD84-CAAC47A91538}" dt="2023-03-08T18:39:11.172" v="295"/>
        <pc:sldMkLst>
          <pc:docMk/>
          <pc:sldMk cId="2566549405" sldId="280"/>
        </pc:sldMkLst>
        <pc:spChg chg="mod">
          <ac:chgData name="Wyatt Michael Watson" userId="S::wmw47@nau.edu::7d4ebdf7-9904-4cc3-927d-221c9f471ec8" providerId="AD" clId="Web-{CDDA30C3-E8BB-49E8-BD84-CAAC47A91538}" dt="2023-03-08T18:35:58.918" v="192" actId="1076"/>
          <ac:spMkLst>
            <pc:docMk/>
            <pc:sldMk cId="2566549405" sldId="280"/>
            <ac:spMk id="2" creationId="{F6F7A05C-4F72-9108-5C52-EEC994B3E5D2}"/>
          </ac:spMkLst>
        </pc:spChg>
        <pc:spChg chg="add mod">
          <ac:chgData name="Wyatt Michael Watson" userId="S::wmw47@nau.edu::7d4ebdf7-9904-4cc3-927d-221c9f471ec8" providerId="AD" clId="Web-{CDDA30C3-E8BB-49E8-BD84-CAAC47A91538}" dt="2023-03-08T18:39:11.172" v="295"/>
          <ac:spMkLst>
            <pc:docMk/>
            <pc:sldMk cId="2566549405" sldId="280"/>
            <ac:spMk id="5" creationId="{ADFFB64F-09AE-DF01-EB6B-11D1EEB56514}"/>
          </ac:spMkLst>
        </pc:spChg>
        <pc:graphicFrameChg chg="mod">
          <ac:chgData name="Wyatt Michael Watson" userId="S::wmw47@nau.edu::7d4ebdf7-9904-4cc3-927d-221c9f471ec8" providerId="AD" clId="Web-{CDDA30C3-E8BB-49E8-BD84-CAAC47A91538}" dt="2023-03-08T18:35:21.042" v="154" actId="1076"/>
          <ac:graphicFrameMkLst>
            <pc:docMk/>
            <pc:sldMk cId="2566549405" sldId="280"/>
            <ac:graphicFrameMk id="7" creationId="{2E7684CB-1008-B37C-C82E-5FC87012334B}"/>
          </ac:graphicFrameMkLst>
        </pc:graphicFrameChg>
      </pc:sldChg>
      <pc:sldChg chg="addSp modSp">
        <pc:chgData name="Wyatt Michael Watson" userId="S::wmw47@nau.edu::7d4ebdf7-9904-4cc3-927d-221c9f471ec8" providerId="AD" clId="Web-{CDDA30C3-E8BB-49E8-BD84-CAAC47A91538}" dt="2023-03-08T18:39:07.813" v="294"/>
        <pc:sldMkLst>
          <pc:docMk/>
          <pc:sldMk cId="3601906559" sldId="299"/>
        </pc:sldMkLst>
        <pc:spChg chg="mod">
          <ac:chgData name="Wyatt Michael Watson" userId="S::wmw47@nau.edu::7d4ebdf7-9904-4cc3-927d-221c9f471ec8" providerId="AD" clId="Web-{CDDA30C3-E8BB-49E8-BD84-CAAC47A91538}" dt="2023-03-08T18:36:19.794" v="204" actId="1076"/>
          <ac:spMkLst>
            <pc:docMk/>
            <pc:sldMk cId="3601906559" sldId="299"/>
            <ac:spMk id="2" creationId="{F6F7A05C-4F72-9108-5C52-EEC994B3E5D2}"/>
          </ac:spMkLst>
        </pc:spChg>
        <pc:spChg chg="add mod">
          <ac:chgData name="Wyatt Michael Watson" userId="S::wmw47@nau.edu::7d4ebdf7-9904-4cc3-927d-221c9f471ec8" providerId="AD" clId="Web-{CDDA30C3-E8BB-49E8-BD84-CAAC47A91538}" dt="2023-03-08T18:39:07.813" v="294"/>
          <ac:spMkLst>
            <pc:docMk/>
            <pc:sldMk cId="3601906559" sldId="299"/>
            <ac:spMk id="5" creationId="{6AA79AC7-AB18-5B5E-C710-589076C80A9E}"/>
          </ac:spMkLst>
        </pc:spChg>
        <pc:graphicFrameChg chg="mod modGraphic">
          <ac:chgData name="Wyatt Michael Watson" userId="S::wmw47@nau.edu::7d4ebdf7-9904-4cc3-927d-221c9f471ec8" providerId="AD" clId="Web-{CDDA30C3-E8BB-49E8-BD84-CAAC47A91538}" dt="2023-03-08T18:25:15.139" v="17"/>
          <ac:graphicFrameMkLst>
            <pc:docMk/>
            <pc:sldMk cId="3601906559" sldId="299"/>
            <ac:graphicFrameMk id="7" creationId="{2E7684CB-1008-B37C-C82E-5FC87012334B}"/>
          </ac:graphicFrameMkLst>
        </pc:graphicFrameChg>
      </pc:sldChg>
      <pc:sldChg chg="addSp modSp">
        <pc:chgData name="Wyatt Michael Watson" userId="S::wmw47@nau.edu::7d4ebdf7-9904-4cc3-927d-221c9f471ec8" providerId="AD" clId="Web-{CDDA30C3-E8BB-49E8-BD84-CAAC47A91538}" dt="2023-03-08T18:40:08.814" v="315" actId="20577"/>
        <pc:sldMkLst>
          <pc:docMk/>
          <pc:sldMk cId="2072163965" sldId="300"/>
        </pc:sldMkLst>
        <pc:spChg chg="add mod">
          <ac:chgData name="Wyatt Michael Watson" userId="S::wmw47@nau.edu::7d4ebdf7-9904-4cc3-927d-221c9f471ec8" providerId="AD" clId="Web-{CDDA30C3-E8BB-49E8-BD84-CAAC47A91538}" dt="2023-03-08T18:33:59.728" v="132" actId="1076"/>
          <ac:spMkLst>
            <pc:docMk/>
            <pc:sldMk cId="2072163965" sldId="300"/>
            <ac:spMk id="3" creationId="{5F400D07-C46A-F1B0-1E86-C4FEBDDD6F65}"/>
          </ac:spMkLst>
        </pc:spChg>
        <pc:spChg chg="add mod">
          <ac:chgData name="Wyatt Michael Watson" userId="S::wmw47@nau.edu::7d4ebdf7-9904-4cc3-927d-221c9f471ec8" providerId="AD" clId="Web-{CDDA30C3-E8BB-49E8-BD84-CAAC47A91538}" dt="2023-03-08T18:40:08.814" v="315" actId="20577"/>
          <ac:spMkLst>
            <pc:docMk/>
            <pc:sldMk cId="2072163965" sldId="300"/>
            <ac:spMk id="6" creationId="{92D98971-A736-1D35-6F2D-5B6B1A71084B}"/>
          </ac:spMkLst>
        </pc:spChg>
      </pc:sldChg>
      <pc:sldChg chg="modSp">
        <pc:chgData name="Wyatt Michael Watson" userId="S::wmw47@nau.edu::7d4ebdf7-9904-4cc3-927d-221c9f471ec8" providerId="AD" clId="Web-{CDDA30C3-E8BB-49E8-BD84-CAAC47A91538}" dt="2023-03-08T18:41:25.878" v="331"/>
        <pc:sldMkLst>
          <pc:docMk/>
          <pc:sldMk cId="4097340104" sldId="301"/>
        </pc:sldMkLst>
        <pc:spChg chg="mod">
          <ac:chgData name="Wyatt Michael Watson" userId="S::wmw47@nau.edu::7d4ebdf7-9904-4cc3-927d-221c9f471ec8" providerId="AD" clId="Web-{CDDA30C3-E8BB-49E8-BD84-CAAC47A91538}" dt="2023-03-08T18:41:25.878" v="331"/>
          <ac:spMkLst>
            <pc:docMk/>
            <pc:sldMk cId="4097340104" sldId="301"/>
            <ac:spMk id="3" creationId="{12EB22F2-4996-6E82-D91F-384867289B11}"/>
          </ac:spMkLst>
        </pc:spChg>
        <pc:spChg chg="mod">
          <ac:chgData name="Wyatt Michael Watson" userId="S::wmw47@nau.edu::7d4ebdf7-9904-4cc3-927d-221c9f471ec8" providerId="AD" clId="Web-{CDDA30C3-E8BB-49E8-BD84-CAAC47A91538}" dt="2023-03-08T18:41:07.643" v="328" actId="1076"/>
          <ac:spMkLst>
            <pc:docMk/>
            <pc:sldMk cId="4097340104" sldId="301"/>
            <ac:spMk id="5" creationId="{B919274D-EB92-31A2-E461-5584DE21414A}"/>
          </ac:spMkLst>
        </pc:spChg>
        <pc:spChg chg="mod">
          <ac:chgData name="Wyatt Michael Watson" userId="S::wmw47@nau.edu::7d4ebdf7-9904-4cc3-927d-221c9f471ec8" providerId="AD" clId="Web-{CDDA30C3-E8BB-49E8-BD84-CAAC47A91538}" dt="2023-03-08T18:39:29.329" v="298"/>
          <ac:spMkLst>
            <pc:docMk/>
            <pc:sldMk cId="4097340104" sldId="301"/>
            <ac:spMk id="6" creationId="{2C58EEB3-93D7-CC31-4FE6-FAD5F4D2B982}"/>
          </ac:spMkLst>
        </pc:spChg>
        <pc:spChg chg="mod">
          <ac:chgData name="Wyatt Michael Watson" userId="S::wmw47@nau.edu::7d4ebdf7-9904-4cc3-927d-221c9f471ec8" providerId="AD" clId="Web-{CDDA30C3-E8BB-49E8-BD84-CAAC47A91538}" dt="2023-03-08T18:39:34.766" v="300" actId="1076"/>
          <ac:spMkLst>
            <pc:docMk/>
            <pc:sldMk cId="4097340104" sldId="301"/>
            <ac:spMk id="7" creationId="{E80FDAD1-1525-D6E8-FCFC-59A05BE4D1CD}"/>
          </ac:spMkLst>
        </pc:spChg>
      </pc:sldChg>
      <pc:sldChg chg="addSp modSp">
        <pc:chgData name="Wyatt Michael Watson" userId="S::wmw47@nau.edu::7d4ebdf7-9904-4cc3-927d-221c9f471ec8" providerId="AD" clId="Web-{CDDA30C3-E8BB-49E8-BD84-CAAC47A91538}" dt="2023-03-08T18:39:00.969" v="293" actId="1076"/>
        <pc:sldMkLst>
          <pc:docMk/>
          <pc:sldMk cId="1185645407" sldId="302"/>
        </pc:sldMkLst>
        <pc:spChg chg="add mod">
          <ac:chgData name="Wyatt Michael Watson" userId="S::wmw47@nau.edu::7d4ebdf7-9904-4cc3-927d-221c9f471ec8" providerId="AD" clId="Web-{CDDA30C3-E8BB-49E8-BD84-CAAC47A91538}" dt="2023-03-08T18:39:00.969" v="293" actId="1076"/>
          <ac:spMkLst>
            <pc:docMk/>
            <pc:sldMk cId="1185645407" sldId="302"/>
            <ac:spMk id="4" creationId="{894310C8-6550-3EE2-86B9-64392D226991}"/>
          </ac:spMkLst>
        </pc:spChg>
        <pc:spChg chg="mod">
          <ac:chgData name="Wyatt Michael Watson" userId="S::wmw47@nau.edu::7d4ebdf7-9904-4cc3-927d-221c9f471ec8" providerId="AD" clId="Web-{CDDA30C3-E8BB-49E8-BD84-CAAC47A91538}" dt="2023-03-08T18:37:12.045" v="230" actId="20577"/>
          <ac:spMkLst>
            <pc:docMk/>
            <pc:sldMk cId="1185645407" sldId="302"/>
            <ac:spMk id="7" creationId="{E2E43D5D-5494-083C-FB07-C6A51ADC7148}"/>
          </ac:spMkLst>
        </pc:spChg>
        <pc:graphicFrameChg chg="mod">
          <ac:chgData name="Wyatt Michael Watson" userId="S::wmw47@nau.edu::7d4ebdf7-9904-4cc3-927d-221c9f471ec8" providerId="AD" clId="Web-{CDDA30C3-E8BB-49E8-BD84-CAAC47A91538}" dt="2023-03-08T18:36:36.888" v="207" actId="1076"/>
          <ac:graphicFrameMkLst>
            <pc:docMk/>
            <pc:sldMk cId="1185645407" sldId="302"/>
            <ac:graphicFrameMk id="5" creationId="{61CC3056-63D7-46B4-375B-54703A0E3C6F}"/>
          </ac:graphicFrameMkLst>
        </pc:graphicFrameChg>
      </pc:sldChg>
      <pc:sldChg chg="modSp">
        <pc:chgData name="Wyatt Michael Watson" userId="S::wmw47@nau.edu::7d4ebdf7-9904-4cc3-927d-221c9f471ec8" providerId="AD" clId="Web-{CDDA30C3-E8BB-49E8-BD84-CAAC47A91538}" dt="2023-03-08T18:37:32.654" v="243" actId="20577"/>
        <pc:sldMkLst>
          <pc:docMk/>
          <pc:sldMk cId="2196198870" sldId="303"/>
        </pc:sldMkLst>
        <pc:spChg chg="mod">
          <ac:chgData name="Wyatt Michael Watson" userId="S::wmw47@nau.edu::7d4ebdf7-9904-4cc3-927d-221c9f471ec8" providerId="AD" clId="Web-{CDDA30C3-E8BB-49E8-BD84-CAAC47A91538}" dt="2023-03-08T18:37:32.654" v="243" actId="20577"/>
          <ac:spMkLst>
            <pc:docMk/>
            <pc:sldMk cId="2196198870" sldId="303"/>
            <ac:spMk id="12" creationId="{E4A50F20-B9CD-BC5F-CB5F-C35E4866BD7B}"/>
          </ac:spMkLst>
        </pc:spChg>
        <pc:picChg chg="mod">
          <ac:chgData name="Wyatt Michael Watson" userId="S::wmw47@nau.edu::7d4ebdf7-9904-4cc3-927d-221c9f471ec8" providerId="AD" clId="Web-{CDDA30C3-E8BB-49E8-BD84-CAAC47A91538}" dt="2023-03-08T18:31:55.976" v="81" actId="1076"/>
          <ac:picMkLst>
            <pc:docMk/>
            <pc:sldMk cId="2196198870" sldId="303"/>
            <ac:picMk id="3" creationId="{013B1433-4294-18BC-B0B2-BC2A1EA82EC3}"/>
          </ac:picMkLst>
        </pc:picChg>
        <pc:picChg chg="mod">
          <ac:chgData name="Wyatt Michael Watson" userId="S::wmw47@nau.edu::7d4ebdf7-9904-4cc3-927d-221c9f471ec8" providerId="AD" clId="Web-{CDDA30C3-E8BB-49E8-BD84-CAAC47A91538}" dt="2023-03-08T18:32:00.382" v="83" actId="14100"/>
          <ac:picMkLst>
            <pc:docMk/>
            <pc:sldMk cId="2196198870" sldId="303"/>
            <ac:picMk id="4" creationId="{04CC45D0-55DC-4139-27DE-7DC41CD1C963}"/>
          </ac:picMkLst>
        </pc:picChg>
      </pc:sldChg>
      <pc:sldChg chg="addSp delSp modSp">
        <pc:chgData name="Wyatt Michael Watson" userId="S::wmw47@nau.edu::7d4ebdf7-9904-4cc3-927d-221c9f471ec8" providerId="AD" clId="Web-{CDDA30C3-E8BB-49E8-BD84-CAAC47A91538}" dt="2023-03-08T18:39:44.548" v="301"/>
        <pc:sldMkLst>
          <pc:docMk/>
          <pc:sldMk cId="4267541185" sldId="305"/>
        </pc:sldMkLst>
        <pc:spChg chg="add del mod">
          <ac:chgData name="Wyatt Michael Watson" userId="S::wmw47@nau.edu::7d4ebdf7-9904-4cc3-927d-221c9f471ec8" providerId="AD" clId="Web-{CDDA30C3-E8BB-49E8-BD84-CAAC47A91538}" dt="2023-03-08T18:22:39.464" v="1"/>
          <ac:spMkLst>
            <pc:docMk/>
            <pc:sldMk cId="4267541185" sldId="305"/>
            <ac:spMk id="5" creationId="{B7AF95B6-921B-D8A2-12D4-2A4BAD0FF1D0}"/>
          </ac:spMkLst>
        </pc:spChg>
        <pc:spChg chg="add del mod">
          <ac:chgData name="Wyatt Michael Watson" userId="S::wmw47@nau.edu::7d4ebdf7-9904-4cc3-927d-221c9f471ec8" providerId="AD" clId="Web-{CDDA30C3-E8BB-49E8-BD84-CAAC47A91538}" dt="2023-03-08T18:23:14.230" v="14"/>
          <ac:spMkLst>
            <pc:docMk/>
            <pc:sldMk cId="4267541185" sldId="305"/>
            <ac:spMk id="9" creationId="{1D2E4581-B02B-2C2C-20FE-63CE23D63458}"/>
          </ac:spMkLst>
        </pc:spChg>
        <pc:spChg chg="add mod">
          <ac:chgData name="Wyatt Michael Watson" userId="S::wmw47@nau.edu::7d4ebdf7-9904-4cc3-927d-221c9f471ec8" providerId="AD" clId="Web-{CDDA30C3-E8BB-49E8-BD84-CAAC47A91538}" dt="2023-03-08T18:39:44.548" v="301"/>
          <ac:spMkLst>
            <pc:docMk/>
            <pc:sldMk cId="4267541185" sldId="305"/>
            <ac:spMk id="11" creationId="{12E53997-B131-41DB-0665-2E5209381A33}"/>
          </ac:spMkLst>
        </pc:spChg>
        <pc:picChg chg="del">
          <ac:chgData name="Wyatt Michael Watson" userId="S::wmw47@nau.edu::7d4ebdf7-9904-4cc3-927d-221c9f471ec8" providerId="AD" clId="Web-{CDDA30C3-E8BB-49E8-BD84-CAAC47A91538}" dt="2023-03-08T18:22:24.542" v="0"/>
          <ac:picMkLst>
            <pc:docMk/>
            <pc:sldMk cId="4267541185" sldId="305"/>
            <ac:picMk id="4" creationId="{4524EF5F-0452-7F46-88C8-C21F14D2F23F}"/>
          </ac:picMkLst>
        </pc:picChg>
        <pc:picChg chg="add del mod ord">
          <ac:chgData name="Wyatt Michael Watson" userId="S::wmw47@nau.edu::7d4ebdf7-9904-4cc3-927d-221c9f471ec8" providerId="AD" clId="Web-{CDDA30C3-E8BB-49E8-BD84-CAAC47A91538}" dt="2023-03-08T18:23:11.918" v="13"/>
          <ac:picMkLst>
            <pc:docMk/>
            <pc:sldMk cId="4267541185" sldId="305"/>
            <ac:picMk id="6" creationId="{F5D1B3EE-FD54-BA6E-EF57-CC93AB813D7B}"/>
          </ac:picMkLst>
        </pc:picChg>
        <pc:picChg chg="add mod">
          <ac:chgData name="Wyatt Michael Watson" userId="S::wmw47@nau.edu::7d4ebdf7-9904-4cc3-927d-221c9f471ec8" providerId="AD" clId="Web-{CDDA30C3-E8BB-49E8-BD84-CAAC47A91538}" dt="2023-03-08T18:23:19.105" v="15" actId="1076"/>
          <ac:picMkLst>
            <pc:docMk/>
            <pc:sldMk cId="4267541185" sldId="305"/>
            <ac:picMk id="7" creationId="{0A108AFF-1888-1F31-A075-7FF8A7E63657}"/>
          </ac:picMkLst>
        </pc:picChg>
      </pc:sldChg>
      <pc:sldChg chg="addSp modSp">
        <pc:chgData name="Wyatt Michael Watson" userId="S::wmw47@nau.edu::7d4ebdf7-9904-4cc3-927d-221c9f471ec8" providerId="AD" clId="Web-{CDDA30C3-E8BB-49E8-BD84-CAAC47A91538}" dt="2023-03-08T18:37:28.295" v="241" actId="20577"/>
        <pc:sldMkLst>
          <pc:docMk/>
          <pc:sldMk cId="1558759189" sldId="306"/>
        </pc:sldMkLst>
        <pc:spChg chg="mod">
          <ac:chgData name="Wyatt Michael Watson" userId="S::wmw47@nau.edu::7d4ebdf7-9904-4cc3-927d-221c9f471ec8" providerId="AD" clId="Web-{CDDA30C3-E8BB-49E8-BD84-CAAC47A91538}" dt="2023-03-08T18:37:28.295" v="241" actId="20577"/>
          <ac:spMkLst>
            <pc:docMk/>
            <pc:sldMk cId="1558759189" sldId="306"/>
            <ac:spMk id="12" creationId="{E4A50F20-B9CD-BC5F-CB5F-C35E4866BD7B}"/>
          </ac:spMkLst>
        </pc:spChg>
        <pc:picChg chg="mod">
          <ac:chgData name="Wyatt Michael Watson" userId="S::wmw47@nau.edu::7d4ebdf7-9904-4cc3-927d-221c9f471ec8" providerId="AD" clId="Web-{CDDA30C3-E8BB-49E8-BD84-CAAC47A91538}" dt="2023-03-08T18:32:06.085" v="84" actId="1076"/>
          <ac:picMkLst>
            <pc:docMk/>
            <pc:sldMk cId="1558759189" sldId="306"/>
            <ac:picMk id="3" creationId="{ECC463ED-9678-F335-257D-39AFAE0DB5B8}"/>
          </ac:picMkLst>
        </pc:picChg>
        <pc:picChg chg="mod">
          <ac:chgData name="Wyatt Michael Watson" userId="S::wmw47@nau.edu::7d4ebdf7-9904-4cc3-927d-221c9f471ec8" providerId="AD" clId="Web-{CDDA30C3-E8BB-49E8-BD84-CAAC47A91538}" dt="2023-03-08T18:32:09.382" v="86" actId="1076"/>
          <ac:picMkLst>
            <pc:docMk/>
            <pc:sldMk cId="1558759189" sldId="306"/>
            <ac:picMk id="4" creationId="{6491071F-9BD2-36F4-7E14-8D16BE97E937}"/>
          </ac:picMkLst>
        </pc:picChg>
        <pc:picChg chg="mod">
          <ac:chgData name="Wyatt Michael Watson" userId="S::wmw47@nau.edu::7d4ebdf7-9904-4cc3-927d-221c9f471ec8" providerId="AD" clId="Web-{CDDA30C3-E8BB-49E8-BD84-CAAC47A91538}" dt="2023-03-08T18:32:07.866" v="85" actId="1076"/>
          <ac:picMkLst>
            <pc:docMk/>
            <pc:sldMk cId="1558759189" sldId="306"/>
            <ac:picMk id="5" creationId="{30217FEF-5942-1266-4B53-32BF16E45086}"/>
          </ac:picMkLst>
        </pc:picChg>
        <pc:picChg chg="add mod modCrop">
          <ac:chgData name="Wyatt Michael Watson" userId="S::wmw47@nau.edu::7d4ebdf7-9904-4cc3-927d-221c9f471ec8" providerId="AD" clId="Web-{CDDA30C3-E8BB-49E8-BD84-CAAC47A91538}" dt="2023-03-08T18:32:14.945" v="88" actId="1076"/>
          <ac:picMkLst>
            <pc:docMk/>
            <pc:sldMk cId="1558759189" sldId="306"/>
            <ac:picMk id="6" creationId="{D582EE8E-5426-9179-8F7D-0E6223D85B8B}"/>
          </ac:picMkLst>
        </pc:picChg>
      </pc:sldChg>
      <pc:sldChg chg="addSp delSp modSp">
        <pc:chgData name="Wyatt Michael Watson" userId="S::wmw47@nau.edu::7d4ebdf7-9904-4cc3-927d-221c9f471ec8" providerId="AD" clId="Web-{CDDA30C3-E8BB-49E8-BD84-CAAC47A91538}" dt="2023-03-08T18:39:20.094" v="297"/>
        <pc:sldMkLst>
          <pc:docMk/>
          <pc:sldMk cId="3187741492" sldId="307"/>
        </pc:sldMkLst>
        <pc:spChg chg="del">
          <ac:chgData name="Wyatt Michael Watson" userId="S::wmw47@nau.edu::7d4ebdf7-9904-4cc3-927d-221c9f471ec8" providerId="AD" clId="Web-{CDDA30C3-E8BB-49E8-BD84-CAAC47A91538}" dt="2023-03-08T18:25:36.811" v="18"/>
          <ac:spMkLst>
            <pc:docMk/>
            <pc:sldMk cId="3187741492" sldId="307"/>
            <ac:spMk id="3" creationId="{110F2EFB-2D86-5BCA-2FE7-72EA61BB0119}"/>
          </ac:spMkLst>
        </pc:spChg>
        <pc:spChg chg="add mod">
          <ac:chgData name="Wyatt Michael Watson" userId="S::wmw47@nau.edu::7d4ebdf7-9904-4cc3-927d-221c9f471ec8" providerId="AD" clId="Web-{CDDA30C3-E8BB-49E8-BD84-CAAC47A91538}" dt="2023-03-08T18:39:20.094" v="297"/>
          <ac:spMkLst>
            <pc:docMk/>
            <pc:sldMk cId="3187741492" sldId="307"/>
            <ac:spMk id="6" creationId="{8F3CE4CE-65A9-56CD-76D1-B73913AF011E}"/>
          </ac:spMkLst>
        </pc:spChg>
        <pc:picChg chg="mod">
          <ac:chgData name="Wyatt Michael Watson" userId="S::wmw47@nau.edu::7d4ebdf7-9904-4cc3-927d-221c9f471ec8" providerId="AD" clId="Web-{CDDA30C3-E8BB-49E8-BD84-CAAC47A91538}" dt="2023-03-08T18:34:32.494" v="133" actId="1076"/>
          <ac:picMkLst>
            <pc:docMk/>
            <pc:sldMk cId="3187741492" sldId="307"/>
            <ac:picMk id="5" creationId="{6610A376-66EC-2594-8B04-126875629263}"/>
          </ac:picMkLst>
        </pc:picChg>
      </pc:sldChg>
    </pc:docChg>
  </pc:docChgLst>
  <pc:docChgLst>
    <pc:chgData name="David Lincoln Brooks" userId="59191960-2c71-47cf-987f-19acef8a059e" providerId="ADAL" clId="{82527EC7-1DB6-634D-8CF8-FDF2C0445D7C}"/>
    <pc:docChg chg="custSel modSld">
      <pc:chgData name="David Lincoln Brooks" userId="59191960-2c71-47cf-987f-19acef8a059e" providerId="ADAL" clId="{82527EC7-1DB6-634D-8CF8-FDF2C0445D7C}" dt="2023-04-23T17:38:35.111" v="74" actId="20577"/>
      <pc:docMkLst>
        <pc:docMk/>
      </pc:docMkLst>
      <pc:sldChg chg="modSp mod">
        <pc:chgData name="David Lincoln Brooks" userId="59191960-2c71-47cf-987f-19acef8a059e" providerId="ADAL" clId="{82527EC7-1DB6-634D-8CF8-FDF2C0445D7C}" dt="2023-04-23T17:03:34.831" v="11" actId="20577"/>
        <pc:sldMkLst>
          <pc:docMk/>
          <pc:sldMk cId="2590478613" sldId="318"/>
        </pc:sldMkLst>
        <pc:spChg chg="mod">
          <ac:chgData name="David Lincoln Brooks" userId="59191960-2c71-47cf-987f-19acef8a059e" providerId="ADAL" clId="{82527EC7-1DB6-634D-8CF8-FDF2C0445D7C}" dt="2023-04-23T17:03:34.831" v="11" actId="20577"/>
          <ac:spMkLst>
            <pc:docMk/>
            <pc:sldMk cId="2590478613" sldId="318"/>
            <ac:spMk id="4" creationId="{05722993-F073-F43B-E512-973F01AF108E}"/>
          </ac:spMkLst>
        </pc:spChg>
      </pc:sldChg>
      <pc:sldChg chg="modSp mod">
        <pc:chgData name="David Lincoln Brooks" userId="59191960-2c71-47cf-987f-19acef8a059e" providerId="ADAL" clId="{82527EC7-1DB6-634D-8CF8-FDF2C0445D7C}" dt="2023-04-23T17:03:40.731" v="23" actId="20577"/>
        <pc:sldMkLst>
          <pc:docMk/>
          <pc:sldMk cId="2132957527" sldId="319"/>
        </pc:sldMkLst>
        <pc:spChg chg="mod">
          <ac:chgData name="David Lincoln Brooks" userId="59191960-2c71-47cf-987f-19acef8a059e" providerId="ADAL" clId="{82527EC7-1DB6-634D-8CF8-FDF2C0445D7C}" dt="2023-04-23T17:03:40.731" v="23" actId="20577"/>
          <ac:spMkLst>
            <pc:docMk/>
            <pc:sldMk cId="2132957527" sldId="319"/>
            <ac:spMk id="8" creationId="{91E1B141-6332-2167-3506-F1FF8988C172}"/>
          </ac:spMkLst>
        </pc:spChg>
      </pc:sldChg>
      <pc:sldChg chg="modSp mod">
        <pc:chgData name="David Lincoln Brooks" userId="59191960-2c71-47cf-987f-19acef8a059e" providerId="ADAL" clId="{82527EC7-1DB6-634D-8CF8-FDF2C0445D7C}" dt="2023-04-23T17:03:57.185" v="35" actId="20577"/>
        <pc:sldMkLst>
          <pc:docMk/>
          <pc:sldMk cId="3161881700" sldId="320"/>
        </pc:sldMkLst>
        <pc:spChg chg="mod">
          <ac:chgData name="David Lincoln Brooks" userId="59191960-2c71-47cf-987f-19acef8a059e" providerId="ADAL" clId="{82527EC7-1DB6-634D-8CF8-FDF2C0445D7C}" dt="2023-04-23T17:03:57.185" v="35" actId="20577"/>
          <ac:spMkLst>
            <pc:docMk/>
            <pc:sldMk cId="3161881700" sldId="320"/>
            <ac:spMk id="91" creationId="{D853A5D5-4F7B-A173-713C-1BB30D0B14C4}"/>
          </ac:spMkLst>
        </pc:spChg>
      </pc:sldChg>
      <pc:sldChg chg="delSp modSp mod">
        <pc:chgData name="David Lincoln Brooks" userId="59191960-2c71-47cf-987f-19acef8a059e" providerId="ADAL" clId="{82527EC7-1DB6-634D-8CF8-FDF2C0445D7C}" dt="2023-04-23T17:10:05.441" v="37" actId="478"/>
        <pc:sldMkLst>
          <pc:docMk/>
          <pc:sldMk cId="310465757" sldId="326"/>
        </pc:sldMkLst>
        <pc:spChg chg="del mod">
          <ac:chgData name="David Lincoln Brooks" userId="59191960-2c71-47cf-987f-19acef8a059e" providerId="ADAL" clId="{82527EC7-1DB6-634D-8CF8-FDF2C0445D7C}" dt="2023-04-23T17:10:05.441" v="37" actId="478"/>
          <ac:spMkLst>
            <pc:docMk/>
            <pc:sldMk cId="310465757" sldId="326"/>
            <ac:spMk id="3" creationId="{C1588E55-EA5D-AA7D-6F4F-7F4D7703A38C}"/>
          </ac:spMkLst>
        </pc:spChg>
      </pc:sldChg>
      <pc:sldChg chg="addSp delSp modSp mod modAnim">
        <pc:chgData name="David Lincoln Brooks" userId="59191960-2c71-47cf-987f-19acef8a059e" providerId="ADAL" clId="{82527EC7-1DB6-634D-8CF8-FDF2C0445D7C}" dt="2023-04-23T17:38:35.111" v="74" actId="20577"/>
        <pc:sldMkLst>
          <pc:docMk/>
          <pc:sldMk cId="3781499305" sldId="335"/>
        </pc:sldMkLst>
        <pc:spChg chg="mod">
          <ac:chgData name="David Lincoln Brooks" userId="59191960-2c71-47cf-987f-19acef8a059e" providerId="ADAL" clId="{82527EC7-1DB6-634D-8CF8-FDF2C0445D7C}" dt="2023-04-23T17:38:35.111" v="74" actId="20577"/>
          <ac:spMkLst>
            <pc:docMk/>
            <pc:sldMk cId="3781499305" sldId="335"/>
            <ac:spMk id="2" creationId="{895EEF63-2FE3-C462-D639-FB87AC5823F9}"/>
          </ac:spMkLst>
        </pc:spChg>
        <pc:spChg chg="del">
          <ac:chgData name="David Lincoln Brooks" userId="59191960-2c71-47cf-987f-19acef8a059e" providerId="ADAL" clId="{82527EC7-1DB6-634D-8CF8-FDF2C0445D7C}" dt="2023-04-23T17:38:08.662" v="38"/>
          <ac:spMkLst>
            <pc:docMk/>
            <pc:sldMk cId="3781499305" sldId="335"/>
            <ac:spMk id="3" creationId="{189D8FAA-5E45-26C5-2D72-BAEF0F66EE86}"/>
          </ac:spMkLst>
        </pc:spChg>
        <pc:picChg chg="add mod">
          <ac:chgData name="David Lincoln Brooks" userId="59191960-2c71-47cf-987f-19acef8a059e" providerId="ADAL" clId="{82527EC7-1DB6-634D-8CF8-FDF2C0445D7C}" dt="2023-04-23T17:38:24.078" v="45" actId="1076"/>
          <ac:picMkLst>
            <pc:docMk/>
            <pc:sldMk cId="3781499305" sldId="335"/>
            <ac:picMk id="4" creationId="{0C3C343D-948E-3982-A4FB-E5C2C983F47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113DFC-C6E5-404E-BD94-BB548E92BB10}"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D59C1CDE-55C8-45FC-BF92-CEEC714BE07F}">
      <dgm:prSet/>
      <dgm:spPr/>
      <dgm:t>
        <a:bodyPr/>
        <a:lstStyle/>
        <a:p>
          <a:r>
            <a:rPr lang="en-US"/>
            <a:t>Research</a:t>
          </a:r>
        </a:p>
      </dgm:t>
    </dgm:pt>
    <dgm:pt modelId="{B24A0E25-CDC0-4FEF-980B-DD8A6405704A}" type="parTrans" cxnId="{77E5786F-DC0E-4D8B-B8E5-C16EAEC9D88B}">
      <dgm:prSet/>
      <dgm:spPr/>
      <dgm:t>
        <a:bodyPr/>
        <a:lstStyle/>
        <a:p>
          <a:endParaRPr lang="en-US"/>
        </a:p>
      </dgm:t>
    </dgm:pt>
    <dgm:pt modelId="{46B7E205-D18F-41A8-8F7F-9D9FC7A2662B}" type="sibTrans" cxnId="{77E5786F-DC0E-4D8B-B8E5-C16EAEC9D88B}">
      <dgm:prSet/>
      <dgm:spPr/>
      <dgm:t>
        <a:bodyPr/>
        <a:lstStyle/>
        <a:p>
          <a:endParaRPr lang="en-US"/>
        </a:p>
      </dgm:t>
    </dgm:pt>
    <dgm:pt modelId="{672BEADB-504C-4CBF-B9A9-DCDDD90D239F}">
      <dgm:prSet/>
      <dgm:spPr/>
      <dgm:t>
        <a:bodyPr/>
        <a:lstStyle/>
        <a:p>
          <a:r>
            <a:rPr lang="en-US"/>
            <a:t>Research and determine weight of vehicle, original engine, and Tesla small drive unit.</a:t>
          </a:r>
        </a:p>
      </dgm:t>
    </dgm:pt>
    <dgm:pt modelId="{29F5B996-5388-4BEA-B15D-4FB55EBF6E59}" type="parTrans" cxnId="{1D476CC7-1332-4992-BC3D-7FB7E8619D38}">
      <dgm:prSet/>
      <dgm:spPr/>
      <dgm:t>
        <a:bodyPr/>
        <a:lstStyle/>
        <a:p>
          <a:endParaRPr lang="en-US"/>
        </a:p>
      </dgm:t>
    </dgm:pt>
    <dgm:pt modelId="{22F0913F-29AF-4C59-844A-2486518E019B}" type="sibTrans" cxnId="{1D476CC7-1332-4992-BC3D-7FB7E8619D38}">
      <dgm:prSet/>
      <dgm:spPr/>
      <dgm:t>
        <a:bodyPr/>
        <a:lstStyle/>
        <a:p>
          <a:endParaRPr lang="en-US"/>
        </a:p>
      </dgm:t>
    </dgm:pt>
    <dgm:pt modelId="{09F84E16-F0C1-48C0-B728-D322864525ED}">
      <dgm:prSet/>
      <dgm:spPr/>
      <dgm:t>
        <a:bodyPr/>
        <a:lstStyle/>
        <a:p>
          <a:r>
            <a:rPr lang="en-US"/>
            <a:t>Calculate</a:t>
          </a:r>
        </a:p>
      </dgm:t>
    </dgm:pt>
    <dgm:pt modelId="{E5B9A9E4-D80B-4C4F-AF99-992EDD07A26D}" type="parTrans" cxnId="{A23245DF-4F81-43BF-B71E-F585DD6F512C}">
      <dgm:prSet/>
      <dgm:spPr/>
      <dgm:t>
        <a:bodyPr/>
        <a:lstStyle/>
        <a:p>
          <a:endParaRPr lang="en-US"/>
        </a:p>
      </dgm:t>
    </dgm:pt>
    <dgm:pt modelId="{4BCC3D80-58B4-4681-8265-9B43A7253E8E}" type="sibTrans" cxnId="{A23245DF-4F81-43BF-B71E-F585DD6F512C}">
      <dgm:prSet/>
      <dgm:spPr/>
      <dgm:t>
        <a:bodyPr/>
        <a:lstStyle/>
        <a:p>
          <a:endParaRPr lang="en-US"/>
        </a:p>
      </dgm:t>
    </dgm:pt>
    <dgm:pt modelId="{C54AE667-6455-4705-8E54-AEA53C9EE4EF}">
      <dgm:prSet/>
      <dgm:spPr/>
      <dgm:t>
        <a:bodyPr/>
        <a:lstStyle/>
        <a:p>
          <a:r>
            <a:rPr lang="en-US"/>
            <a:t>Calculate gross weight of assembled vehicle by adding together individual component weights.</a:t>
          </a:r>
        </a:p>
      </dgm:t>
    </dgm:pt>
    <dgm:pt modelId="{957399A5-3B73-4C26-BAC6-A6310D7D8CF4}" type="parTrans" cxnId="{E667E7CA-1228-40AC-8E25-A9FB262F946C}">
      <dgm:prSet/>
      <dgm:spPr/>
      <dgm:t>
        <a:bodyPr/>
        <a:lstStyle/>
        <a:p>
          <a:endParaRPr lang="en-US"/>
        </a:p>
      </dgm:t>
    </dgm:pt>
    <dgm:pt modelId="{F41E0E3C-6110-48EE-95D1-9F34DF75BAC5}" type="sibTrans" cxnId="{E667E7CA-1228-40AC-8E25-A9FB262F946C}">
      <dgm:prSet/>
      <dgm:spPr/>
      <dgm:t>
        <a:bodyPr/>
        <a:lstStyle/>
        <a:p>
          <a:endParaRPr lang="en-US"/>
        </a:p>
      </dgm:t>
    </dgm:pt>
    <dgm:pt modelId="{A001C5C5-A0E5-4161-8605-F10E504E1271}">
      <dgm:prSet/>
      <dgm:spPr/>
      <dgm:t>
        <a:bodyPr/>
        <a:lstStyle/>
        <a:p>
          <a:r>
            <a:rPr lang="en-US"/>
            <a:t>Weigh</a:t>
          </a:r>
        </a:p>
      </dgm:t>
    </dgm:pt>
    <dgm:pt modelId="{BA5FF6A5-023F-434C-AE5B-405D19F0943D}" type="parTrans" cxnId="{B5E7C7F4-C37A-4120-9EF8-4A5161107EB8}">
      <dgm:prSet/>
      <dgm:spPr/>
      <dgm:t>
        <a:bodyPr/>
        <a:lstStyle/>
        <a:p>
          <a:endParaRPr lang="en-US"/>
        </a:p>
      </dgm:t>
    </dgm:pt>
    <dgm:pt modelId="{E545C199-48AE-4C9D-B8E4-A80CAC824A46}" type="sibTrans" cxnId="{B5E7C7F4-C37A-4120-9EF8-4A5161107EB8}">
      <dgm:prSet/>
      <dgm:spPr/>
      <dgm:t>
        <a:bodyPr/>
        <a:lstStyle/>
        <a:p>
          <a:endParaRPr lang="en-US"/>
        </a:p>
      </dgm:t>
    </dgm:pt>
    <dgm:pt modelId="{403771DA-B91E-419E-B280-5F7FA84E8FB4}">
      <dgm:prSet/>
      <dgm:spPr/>
      <dgm:t>
        <a:bodyPr/>
        <a:lstStyle/>
        <a:p>
          <a:pPr rtl="0"/>
          <a:r>
            <a:rPr lang="en-US">
              <a:latin typeface="Verdana Pro Cond"/>
            </a:rPr>
            <a:t>Weigh vehicle and compare to previously calculated. (Vehicle gained approximately 300 pounds, but more than doubled power)</a:t>
          </a:r>
        </a:p>
      </dgm:t>
    </dgm:pt>
    <dgm:pt modelId="{3AC428A2-3794-43CD-B814-9DCB4426D298}" type="parTrans" cxnId="{1BCE3CD0-ACFB-46C6-8E0B-B9B3FDA7BA5B}">
      <dgm:prSet/>
      <dgm:spPr/>
      <dgm:t>
        <a:bodyPr/>
        <a:lstStyle/>
        <a:p>
          <a:endParaRPr lang="en-US"/>
        </a:p>
      </dgm:t>
    </dgm:pt>
    <dgm:pt modelId="{79637E87-413B-464F-84EB-206E89B62E13}" type="sibTrans" cxnId="{1BCE3CD0-ACFB-46C6-8E0B-B9B3FDA7BA5B}">
      <dgm:prSet/>
      <dgm:spPr/>
      <dgm:t>
        <a:bodyPr/>
        <a:lstStyle/>
        <a:p>
          <a:endParaRPr lang="en-US"/>
        </a:p>
      </dgm:t>
    </dgm:pt>
    <dgm:pt modelId="{E2BD7AA0-BBD6-47B4-98B3-CA5F420870D4}" type="pres">
      <dgm:prSet presAssocID="{E0113DFC-C6E5-404E-BD94-BB548E92BB10}" presName="Name0" presStyleCnt="0">
        <dgm:presLayoutVars>
          <dgm:dir/>
          <dgm:animLvl val="lvl"/>
          <dgm:resizeHandles val="exact"/>
        </dgm:presLayoutVars>
      </dgm:prSet>
      <dgm:spPr/>
    </dgm:pt>
    <dgm:pt modelId="{6BB622EC-425C-406A-8A76-39C1C2DC8CBE}" type="pres">
      <dgm:prSet presAssocID="{A001C5C5-A0E5-4161-8605-F10E504E1271}" presName="boxAndChildren" presStyleCnt="0"/>
      <dgm:spPr/>
    </dgm:pt>
    <dgm:pt modelId="{4DEDD496-A7D6-4FEC-8315-EBB3769DC5B5}" type="pres">
      <dgm:prSet presAssocID="{A001C5C5-A0E5-4161-8605-F10E504E1271}" presName="parentTextBox" presStyleLbl="alignNode1" presStyleIdx="0" presStyleCnt="3"/>
      <dgm:spPr/>
    </dgm:pt>
    <dgm:pt modelId="{2DD122D8-A4E8-44D5-9F04-5008C664776E}" type="pres">
      <dgm:prSet presAssocID="{A001C5C5-A0E5-4161-8605-F10E504E1271}" presName="descendantBox" presStyleLbl="bgAccFollowNode1" presStyleIdx="0" presStyleCnt="3"/>
      <dgm:spPr/>
    </dgm:pt>
    <dgm:pt modelId="{A91FC27C-4918-4D94-812E-813F1472444C}" type="pres">
      <dgm:prSet presAssocID="{4BCC3D80-58B4-4681-8265-9B43A7253E8E}" presName="sp" presStyleCnt="0"/>
      <dgm:spPr/>
    </dgm:pt>
    <dgm:pt modelId="{09C1D741-CAEE-42C5-A7B8-70B533E47571}" type="pres">
      <dgm:prSet presAssocID="{09F84E16-F0C1-48C0-B728-D322864525ED}" presName="arrowAndChildren" presStyleCnt="0"/>
      <dgm:spPr/>
    </dgm:pt>
    <dgm:pt modelId="{8EAD9999-45EF-4A23-AC3D-FCBE6A72A8E4}" type="pres">
      <dgm:prSet presAssocID="{09F84E16-F0C1-48C0-B728-D322864525ED}" presName="parentTextArrow" presStyleLbl="node1" presStyleIdx="0" presStyleCnt="0"/>
      <dgm:spPr/>
    </dgm:pt>
    <dgm:pt modelId="{0F1DB9DC-95C5-424F-862D-C7587EA056EE}" type="pres">
      <dgm:prSet presAssocID="{09F84E16-F0C1-48C0-B728-D322864525ED}" presName="arrow" presStyleLbl="alignNode1" presStyleIdx="1" presStyleCnt="3"/>
      <dgm:spPr/>
    </dgm:pt>
    <dgm:pt modelId="{1ECD15D4-9173-4B79-BFBC-30AEE543DE6E}" type="pres">
      <dgm:prSet presAssocID="{09F84E16-F0C1-48C0-B728-D322864525ED}" presName="descendantArrow" presStyleLbl="bgAccFollowNode1" presStyleIdx="1" presStyleCnt="3"/>
      <dgm:spPr/>
    </dgm:pt>
    <dgm:pt modelId="{03A5C483-C175-48ED-80E7-0CAE23BFC77B}" type="pres">
      <dgm:prSet presAssocID="{46B7E205-D18F-41A8-8F7F-9D9FC7A2662B}" presName="sp" presStyleCnt="0"/>
      <dgm:spPr/>
    </dgm:pt>
    <dgm:pt modelId="{7765AD26-3BE5-4549-9D0E-EAEF1CF5A0FB}" type="pres">
      <dgm:prSet presAssocID="{D59C1CDE-55C8-45FC-BF92-CEEC714BE07F}" presName="arrowAndChildren" presStyleCnt="0"/>
      <dgm:spPr/>
    </dgm:pt>
    <dgm:pt modelId="{F5E1CD3D-C9B9-4C67-B484-5F75B5E25A96}" type="pres">
      <dgm:prSet presAssocID="{D59C1CDE-55C8-45FC-BF92-CEEC714BE07F}" presName="parentTextArrow" presStyleLbl="node1" presStyleIdx="0" presStyleCnt="0"/>
      <dgm:spPr/>
    </dgm:pt>
    <dgm:pt modelId="{6FF66E04-4A35-4AAD-9C89-F62D5D8E5888}" type="pres">
      <dgm:prSet presAssocID="{D59C1CDE-55C8-45FC-BF92-CEEC714BE07F}" presName="arrow" presStyleLbl="alignNode1" presStyleIdx="2" presStyleCnt="3"/>
      <dgm:spPr/>
    </dgm:pt>
    <dgm:pt modelId="{41CFCD9D-9331-4638-9814-5DCC50A9C13D}" type="pres">
      <dgm:prSet presAssocID="{D59C1CDE-55C8-45FC-BF92-CEEC714BE07F}" presName="descendantArrow" presStyleLbl="bgAccFollowNode1" presStyleIdx="2" presStyleCnt="3"/>
      <dgm:spPr/>
    </dgm:pt>
  </dgm:ptLst>
  <dgm:cxnLst>
    <dgm:cxn modelId="{3D38706E-99DD-483C-B964-9C63BEDAE5EF}" type="presOf" srcId="{09F84E16-F0C1-48C0-B728-D322864525ED}" destId="{8EAD9999-45EF-4A23-AC3D-FCBE6A72A8E4}" srcOrd="0" destOrd="0" presId="urn:microsoft.com/office/officeart/2016/7/layout/VerticalDownArrowProcess"/>
    <dgm:cxn modelId="{3736754E-8502-4548-BF39-668A21B02A9A}" type="presOf" srcId="{403771DA-B91E-419E-B280-5F7FA84E8FB4}" destId="{2DD122D8-A4E8-44D5-9F04-5008C664776E}" srcOrd="0" destOrd="0" presId="urn:microsoft.com/office/officeart/2016/7/layout/VerticalDownArrowProcess"/>
    <dgm:cxn modelId="{77E5786F-DC0E-4D8B-B8E5-C16EAEC9D88B}" srcId="{E0113DFC-C6E5-404E-BD94-BB548E92BB10}" destId="{D59C1CDE-55C8-45FC-BF92-CEEC714BE07F}" srcOrd="0" destOrd="0" parTransId="{B24A0E25-CDC0-4FEF-980B-DD8A6405704A}" sibTransId="{46B7E205-D18F-41A8-8F7F-9D9FC7A2662B}"/>
    <dgm:cxn modelId="{8F0AE85A-AD07-49E1-8EBE-C8E9A63A80F5}" type="presOf" srcId="{D59C1CDE-55C8-45FC-BF92-CEEC714BE07F}" destId="{6FF66E04-4A35-4AAD-9C89-F62D5D8E5888}" srcOrd="1" destOrd="0" presId="urn:microsoft.com/office/officeart/2016/7/layout/VerticalDownArrowProcess"/>
    <dgm:cxn modelId="{16509C96-883D-4B01-8205-D1A38D654307}" type="presOf" srcId="{D59C1CDE-55C8-45FC-BF92-CEEC714BE07F}" destId="{F5E1CD3D-C9B9-4C67-B484-5F75B5E25A96}" srcOrd="0" destOrd="0" presId="urn:microsoft.com/office/officeart/2016/7/layout/VerticalDownArrowProcess"/>
    <dgm:cxn modelId="{4D0991A1-63E9-467A-AF16-CD9C4DBCE77A}" type="presOf" srcId="{09F84E16-F0C1-48C0-B728-D322864525ED}" destId="{0F1DB9DC-95C5-424F-862D-C7587EA056EE}" srcOrd="1" destOrd="0" presId="urn:microsoft.com/office/officeart/2016/7/layout/VerticalDownArrowProcess"/>
    <dgm:cxn modelId="{814D0BB7-8D5C-43DE-9170-84FCCD265551}" type="presOf" srcId="{E0113DFC-C6E5-404E-BD94-BB548E92BB10}" destId="{E2BD7AA0-BBD6-47B4-98B3-CA5F420870D4}" srcOrd="0" destOrd="0" presId="urn:microsoft.com/office/officeart/2016/7/layout/VerticalDownArrowProcess"/>
    <dgm:cxn modelId="{1D476CC7-1332-4992-BC3D-7FB7E8619D38}" srcId="{D59C1CDE-55C8-45FC-BF92-CEEC714BE07F}" destId="{672BEADB-504C-4CBF-B9A9-DCDDD90D239F}" srcOrd="0" destOrd="0" parTransId="{29F5B996-5388-4BEA-B15D-4FB55EBF6E59}" sibTransId="{22F0913F-29AF-4C59-844A-2486518E019B}"/>
    <dgm:cxn modelId="{E667E7CA-1228-40AC-8E25-A9FB262F946C}" srcId="{09F84E16-F0C1-48C0-B728-D322864525ED}" destId="{C54AE667-6455-4705-8E54-AEA53C9EE4EF}" srcOrd="0" destOrd="0" parTransId="{957399A5-3B73-4C26-BAC6-A6310D7D8CF4}" sibTransId="{F41E0E3C-6110-48EE-95D1-9F34DF75BAC5}"/>
    <dgm:cxn modelId="{1BCE3CD0-ACFB-46C6-8E0B-B9B3FDA7BA5B}" srcId="{A001C5C5-A0E5-4161-8605-F10E504E1271}" destId="{403771DA-B91E-419E-B280-5F7FA84E8FB4}" srcOrd="0" destOrd="0" parTransId="{3AC428A2-3794-43CD-B814-9DCB4426D298}" sibTransId="{79637E87-413B-464F-84EB-206E89B62E13}"/>
    <dgm:cxn modelId="{3010D6D1-162C-434C-A2B6-934D5F2CD10E}" type="presOf" srcId="{C54AE667-6455-4705-8E54-AEA53C9EE4EF}" destId="{1ECD15D4-9173-4B79-BFBC-30AEE543DE6E}" srcOrd="0" destOrd="0" presId="urn:microsoft.com/office/officeart/2016/7/layout/VerticalDownArrowProcess"/>
    <dgm:cxn modelId="{4DE18CD9-BA37-46F5-B9E6-6920A03A3913}" type="presOf" srcId="{A001C5C5-A0E5-4161-8605-F10E504E1271}" destId="{4DEDD496-A7D6-4FEC-8315-EBB3769DC5B5}" srcOrd="0" destOrd="0" presId="urn:microsoft.com/office/officeart/2016/7/layout/VerticalDownArrowProcess"/>
    <dgm:cxn modelId="{A23245DF-4F81-43BF-B71E-F585DD6F512C}" srcId="{E0113DFC-C6E5-404E-BD94-BB548E92BB10}" destId="{09F84E16-F0C1-48C0-B728-D322864525ED}" srcOrd="1" destOrd="0" parTransId="{E5B9A9E4-D80B-4C4F-AF99-992EDD07A26D}" sibTransId="{4BCC3D80-58B4-4681-8265-9B43A7253E8E}"/>
    <dgm:cxn modelId="{B5E7C7F4-C37A-4120-9EF8-4A5161107EB8}" srcId="{E0113DFC-C6E5-404E-BD94-BB548E92BB10}" destId="{A001C5C5-A0E5-4161-8605-F10E504E1271}" srcOrd="2" destOrd="0" parTransId="{BA5FF6A5-023F-434C-AE5B-405D19F0943D}" sibTransId="{E545C199-48AE-4C9D-B8E4-A80CAC824A46}"/>
    <dgm:cxn modelId="{BEF1CEF5-254E-49E8-A0DE-CED74D2E8E6E}" type="presOf" srcId="{672BEADB-504C-4CBF-B9A9-DCDDD90D239F}" destId="{41CFCD9D-9331-4638-9814-5DCC50A9C13D}" srcOrd="0" destOrd="0" presId="urn:microsoft.com/office/officeart/2016/7/layout/VerticalDownArrowProcess"/>
    <dgm:cxn modelId="{3CC4A902-F346-4FE8-8730-B609FFFD2471}" type="presParOf" srcId="{E2BD7AA0-BBD6-47B4-98B3-CA5F420870D4}" destId="{6BB622EC-425C-406A-8A76-39C1C2DC8CBE}" srcOrd="0" destOrd="0" presId="urn:microsoft.com/office/officeart/2016/7/layout/VerticalDownArrowProcess"/>
    <dgm:cxn modelId="{C4C0FC7F-F115-48D6-9B5C-5F3D4D86EF90}" type="presParOf" srcId="{6BB622EC-425C-406A-8A76-39C1C2DC8CBE}" destId="{4DEDD496-A7D6-4FEC-8315-EBB3769DC5B5}" srcOrd="0" destOrd="0" presId="urn:microsoft.com/office/officeart/2016/7/layout/VerticalDownArrowProcess"/>
    <dgm:cxn modelId="{995BE80E-5470-469A-BD5F-09A72BF88722}" type="presParOf" srcId="{6BB622EC-425C-406A-8A76-39C1C2DC8CBE}" destId="{2DD122D8-A4E8-44D5-9F04-5008C664776E}" srcOrd="1" destOrd="0" presId="urn:microsoft.com/office/officeart/2016/7/layout/VerticalDownArrowProcess"/>
    <dgm:cxn modelId="{435B7900-6A74-46A7-89E4-53CD90E3AD45}" type="presParOf" srcId="{E2BD7AA0-BBD6-47B4-98B3-CA5F420870D4}" destId="{A91FC27C-4918-4D94-812E-813F1472444C}" srcOrd="1" destOrd="0" presId="urn:microsoft.com/office/officeart/2016/7/layout/VerticalDownArrowProcess"/>
    <dgm:cxn modelId="{4E3504D7-4FE6-4647-BB90-44A8B65E4092}" type="presParOf" srcId="{E2BD7AA0-BBD6-47B4-98B3-CA5F420870D4}" destId="{09C1D741-CAEE-42C5-A7B8-70B533E47571}" srcOrd="2" destOrd="0" presId="urn:microsoft.com/office/officeart/2016/7/layout/VerticalDownArrowProcess"/>
    <dgm:cxn modelId="{9E9F4C69-7589-47C3-AEE9-3953B1167F99}" type="presParOf" srcId="{09C1D741-CAEE-42C5-A7B8-70B533E47571}" destId="{8EAD9999-45EF-4A23-AC3D-FCBE6A72A8E4}" srcOrd="0" destOrd="0" presId="urn:microsoft.com/office/officeart/2016/7/layout/VerticalDownArrowProcess"/>
    <dgm:cxn modelId="{C593AE0D-948D-4771-9458-3A3E854CC488}" type="presParOf" srcId="{09C1D741-CAEE-42C5-A7B8-70B533E47571}" destId="{0F1DB9DC-95C5-424F-862D-C7587EA056EE}" srcOrd="1" destOrd="0" presId="urn:microsoft.com/office/officeart/2016/7/layout/VerticalDownArrowProcess"/>
    <dgm:cxn modelId="{F268F98C-B70D-4163-A722-48DAFAEE0F3D}" type="presParOf" srcId="{09C1D741-CAEE-42C5-A7B8-70B533E47571}" destId="{1ECD15D4-9173-4B79-BFBC-30AEE543DE6E}" srcOrd="2" destOrd="0" presId="urn:microsoft.com/office/officeart/2016/7/layout/VerticalDownArrowProcess"/>
    <dgm:cxn modelId="{C0D638F3-3C5A-4415-B1D2-CBBE487724BC}" type="presParOf" srcId="{E2BD7AA0-BBD6-47B4-98B3-CA5F420870D4}" destId="{03A5C483-C175-48ED-80E7-0CAE23BFC77B}" srcOrd="3" destOrd="0" presId="urn:microsoft.com/office/officeart/2016/7/layout/VerticalDownArrowProcess"/>
    <dgm:cxn modelId="{3CCC1960-970A-485D-9ED7-BB164CFC5F6C}" type="presParOf" srcId="{E2BD7AA0-BBD6-47B4-98B3-CA5F420870D4}" destId="{7765AD26-3BE5-4549-9D0E-EAEF1CF5A0FB}" srcOrd="4" destOrd="0" presId="urn:microsoft.com/office/officeart/2016/7/layout/VerticalDownArrowProcess"/>
    <dgm:cxn modelId="{F59CCDCC-0547-4275-838A-21F15B396773}" type="presParOf" srcId="{7765AD26-3BE5-4549-9D0E-EAEF1CF5A0FB}" destId="{F5E1CD3D-C9B9-4C67-B484-5F75B5E25A96}" srcOrd="0" destOrd="0" presId="urn:microsoft.com/office/officeart/2016/7/layout/VerticalDownArrowProcess"/>
    <dgm:cxn modelId="{F5AC0D46-73B6-4B67-ACC6-D499143FB678}" type="presParOf" srcId="{7765AD26-3BE5-4549-9D0E-EAEF1CF5A0FB}" destId="{6FF66E04-4A35-4AAD-9C89-F62D5D8E5888}" srcOrd="1" destOrd="0" presId="urn:microsoft.com/office/officeart/2016/7/layout/VerticalDownArrowProcess"/>
    <dgm:cxn modelId="{D46639E0-5498-4819-A779-ECDE39B06D04}" type="presParOf" srcId="{7765AD26-3BE5-4549-9D0E-EAEF1CF5A0FB}" destId="{41CFCD9D-9331-4638-9814-5DCC50A9C13D}"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EE4FAA-813B-4422-9DDF-2CEAFF03D383}"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2F83DF16-4CB3-464E-8F3A-49823CC80ED6}">
      <dgm:prSet/>
      <dgm:spPr/>
      <dgm:t>
        <a:bodyPr/>
        <a:lstStyle/>
        <a:p>
          <a:r>
            <a:rPr lang="en-US"/>
            <a:t>BOM</a:t>
          </a:r>
        </a:p>
      </dgm:t>
    </dgm:pt>
    <dgm:pt modelId="{F1CEA39E-28F0-4F43-BA26-BC12879CF299}" type="parTrans" cxnId="{B7B2BBB1-C97B-45B6-9616-4A43B342633F}">
      <dgm:prSet/>
      <dgm:spPr/>
      <dgm:t>
        <a:bodyPr/>
        <a:lstStyle/>
        <a:p>
          <a:endParaRPr lang="en-US"/>
        </a:p>
      </dgm:t>
    </dgm:pt>
    <dgm:pt modelId="{8992F36C-0137-4CDE-905F-1BD239A5AEE8}" type="sibTrans" cxnId="{B7B2BBB1-C97B-45B6-9616-4A43B342633F}">
      <dgm:prSet/>
      <dgm:spPr/>
      <dgm:t>
        <a:bodyPr/>
        <a:lstStyle/>
        <a:p>
          <a:endParaRPr lang="en-US"/>
        </a:p>
      </dgm:t>
    </dgm:pt>
    <dgm:pt modelId="{C174FB9C-9C87-4028-9F94-1029F4980E90}">
      <dgm:prSet/>
      <dgm:spPr/>
      <dgm:t>
        <a:bodyPr/>
        <a:lstStyle/>
        <a:p>
          <a:r>
            <a:rPr lang="en-US"/>
            <a:t>Determine final Bill of Materials</a:t>
          </a:r>
        </a:p>
      </dgm:t>
    </dgm:pt>
    <dgm:pt modelId="{F9C53C2B-4B9A-4AFB-B2EA-5A25904B9E54}" type="parTrans" cxnId="{44E28D9F-BE36-4512-8179-983F73F6E182}">
      <dgm:prSet/>
      <dgm:spPr/>
      <dgm:t>
        <a:bodyPr/>
        <a:lstStyle/>
        <a:p>
          <a:endParaRPr lang="en-US"/>
        </a:p>
      </dgm:t>
    </dgm:pt>
    <dgm:pt modelId="{FCC40971-D787-49F4-A1CB-489D9FC31665}" type="sibTrans" cxnId="{44E28D9F-BE36-4512-8179-983F73F6E182}">
      <dgm:prSet/>
      <dgm:spPr/>
      <dgm:t>
        <a:bodyPr/>
        <a:lstStyle/>
        <a:p>
          <a:endParaRPr lang="en-US"/>
        </a:p>
      </dgm:t>
    </dgm:pt>
    <dgm:pt modelId="{381F76D4-3556-4466-8F4F-1AF6798879A9}">
      <dgm:prSet/>
      <dgm:spPr/>
      <dgm:t>
        <a:bodyPr/>
        <a:lstStyle/>
        <a:p>
          <a:r>
            <a:rPr lang="en-US"/>
            <a:t>Hardware Prices</a:t>
          </a:r>
        </a:p>
      </dgm:t>
    </dgm:pt>
    <dgm:pt modelId="{598954B8-3CE7-46DF-8BE1-8C6D46736469}" type="parTrans" cxnId="{0DD44A1D-0D0C-4191-9906-C81DA723A87B}">
      <dgm:prSet/>
      <dgm:spPr/>
      <dgm:t>
        <a:bodyPr/>
        <a:lstStyle/>
        <a:p>
          <a:endParaRPr lang="en-US"/>
        </a:p>
      </dgm:t>
    </dgm:pt>
    <dgm:pt modelId="{C30CDF4F-4085-414E-BF1E-E4C4348A7CB1}" type="sibTrans" cxnId="{0DD44A1D-0D0C-4191-9906-C81DA723A87B}">
      <dgm:prSet/>
      <dgm:spPr/>
      <dgm:t>
        <a:bodyPr/>
        <a:lstStyle/>
        <a:p>
          <a:endParaRPr lang="en-US"/>
        </a:p>
      </dgm:t>
    </dgm:pt>
    <dgm:pt modelId="{90497CFA-F6D5-4B44-8A1D-334CABDAE664}">
      <dgm:prSet/>
      <dgm:spPr/>
      <dgm:t>
        <a:bodyPr/>
        <a:lstStyle/>
        <a:p>
          <a:r>
            <a:rPr lang="en-US" b="0">
              <a:latin typeface="Verdana Pro Cond"/>
            </a:rPr>
            <a:t>Determine</a:t>
          </a:r>
          <a:r>
            <a:rPr lang="en-US"/>
            <a:t> cost of hardware</a:t>
          </a:r>
        </a:p>
      </dgm:t>
    </dgm:pt>
    <dgm:pt modelId="{37189DD3-16A0-47EF-93D3-22815ED80E60}" type="parTrans" cxnId="{DD3EB3D5-02E8-4DF2-BDC1-9B8E4C00EB04}">
      <dgm:prSet/>
      <dgm:spPr/>
      <dgm:t>
        <a:bodyPr/>
        <a:lstStyle/>
        <a:p>
          <a:endParaRPr lang="en-US"/>
        </a:p>
      </dgm:t>
    </dgm:pt>
    <dgm:pt modelId="{10EDFAAD-FEF3-470A-BFF5-21C88F3AF6D1}" type="sibTrans" cxnId="{DD3EB3D5-02E8-4DF2-BDC1-9B8E4C00EB04}">
      <dgm:prSet/>
      <dgm:spPr/>
      <dgm:t>
        <a:bodyPr/>
        <a:lstStyle/>
        <a:p>
          <a:endParaRPr lang="en-US"/>
        </a:p>
      </dgm:t>
    </dgm:pt>
    <dgm:pt modelId="{4EB31494-CFA1-4072-8C21-CD0C44B3A071}">
      <dgm:prSet/>
      <dgm:spPr/>
      <dgm:t>
        <a:bodyPr/>
        <a:lstStyle/>
        <a:p>
          <a:r>
            <a:rPr lang="en-US"/>
            <a:t>Laser </a:t>
          </a:r>
          <a:r>
            <a:rPr lang="en-US">
              <a:latin typeface="Verdana Pro Cond"/>
            </a:rPr>
            <a:t>Cutting</a:t>
          </a:r>
        </a:p>
      </dgm:t>
    </dgm:pt>
    <dgm:pt modelId="{F702A963-DD66-4DD0-953A-5035B243AA19}" type="parTrans" cxnId="{59FBDC82-CB4A-421D-BFBD-D113041113E1}">
      <dgm:prSet/>
      <dgm:spPr/>
      <dgm:t>
        <a:bodyPr/>
        <a:lstStyle/>
        <a:p>
          <a:endParaRPr lang="en-US"/>
        </a:p>
      </dgm:t>
    </dgm:pt>
    <dgm:pt modelId="{AC5F44EC-0823-4C9B-BCD9-155A448B9540}" type="sibTrans" cxnId="{59FBDC82-CB4A-421D-BFBD-D113041113E1}">
      <dgm:prSet/>
      <dgm:spPr/>
      <dgm:t>
        <a:bodyPr/>
        <a:lstStyle/>
        <a:p>
          <a:endParaRPr lang="en-US"/>
        </a:p>
      </dgm:t>
    </dgm:pt>
    <dgm:pt modelId="{ECA6971D-C789-4616-81FC-0655C46E6742}">
      <dgm:prSet/>
      <dgm:spPr/>
      <dgm:t>
        <a:bodyPr/>
        <a:lstStyle/>
        <a:p>
          <a:r>
            <a:rPr lang="en-US">
              <a:latin typeface="Verdana Pro Cond"/>
            </a:rPr>
            <a:t>Get</a:t>
          </a:r>
          <a:r>
            <a:rPr lang="en-US"/>
            <a:t> sheet metal pieces laser cut.</a:t>
          </a:r>
        </a:p>
      </dgm:t>
    </dgm:pt>
    <dgm:pt modelId="{7ECDB20C-16CE-48F3-BA43-0E9B008F14E5}" type="parTrans" cxnId="{008C09E6-886D-40F5-AA5A-AC5B4674B4BC}">
      <dgm:prSet/>
      <dgm:spPr/>
      <dgm:t>
        <a:bodyPr/>
        <a:lstStyle/>
        <a:p>
          <a:endParaRPr lang="en-US"/>
        </a:p>
      </dgm:t>
    </dgm:pt>
    <dgm:pt modelId="{22CFECDB-9453-4BEF-8B88-86D4AF13AB11}" type="sibTrans" cxnId="{008C09E6-886D-40F5-AA5A-AC5B4674B4BC}">
      <dgm:prSet/>
      <dgm:spPr/>
      <dgm:t>
        <a:bodyPr/>
        <a:lstStyle/>
        <a:p>
          <a:endParaRPr lang="en-US"/>
        </a:p>
      </dgm:t>
    </dgm:pt>
    <dgm:pt modelId="{B6C0B9E1-5A04-475C-B661-EB99196F456E}">
      <dgm:prSet/>
      <dgm:spPr/>
      <dgm:t>
        <a:bodyPr/>
        <a:lstStyle/>
        <a:p>
          <a:r>
            <a:rPr lang="en-US"/>
            <a:t>Assembly Time</a:t>
          </a:r>
        </a:p>
      </dgm:t>
    </dgm:pt>
    <dgm:pt modelId="{46906193-F470-4EA9-A8B6-378A69CF7DF7}" type="parTrans" cxnId="{E6438876-F1CA-4207-90CC-9DACE671EC8C}">
      <dgm:prSet/>
      <dgm:spPr/>
      <dgm:t>
        <a:bodyPr/>
        <a:lstStyle/>
        <a:p>
          <a:endParaRPr lang="en-US"/>
        </a:p>
      </dgm:t>
    </dgm:pt>
    <dgm:pt modelId="{28B15F2F-10E2-46EC-811C-B0855FADA928}" type="sibTrans" cxnId="{E6438876-F1CA-4207-90CC-9DACE671EC8C}">
      <dgm:prSet/>
      <dgm:spPr/>
      <dgm:t>
        <a:bodyPr/>
        <a:lstStyle/>
        <a:p>
          <a:endParaRPr lang="en-US"/>
        </a:p>
      </dgm:t>
    </dgm:pt>
    <dgm:pt modelId="{653C9A77-F271-4CBD-AFAF-1A19DD47B2BC}">
      <dgm:prSet/>
      <dgm:spPr/>
      <dgm:t>
        <a:bodyPr/>
        <a:lstStyle/>
        <a:p>
          <a:r>
            <a:rPr lang="en-US"/>
            <a:t>Time the process to fully assembly mounts.</a:t>
          </a:r>
        </a:p>
      </dgm:t>
    </dgm:pt>
    <dgm:pt modelId="{B6C8BE23-33A2-423C-87E6-50A6F1460E7F}" type="parTrans" cxnId="{BF5D7D63-9D94-4349-8518-7F24A3586273}">
      <dgm:prSet/>
      <dgm:spPr/>
      <dgm:t>
        <a:bodyPr/>
        <a:lstStyle/>
        <a:p>
          <a:endParaRPr lang="en-US"/>
        </a:p>
      </dgm:t>
    </dgm:pt>
    <dgm:pt modelId="{6AE34B3D-6504-4E76-8DFA-B709766D08A8}" type="sibTrans" cxnId="{BF5D7D63-9D94-4349-8518-7F24A3586273}">
      <dgm:prSet/>
      <dgm:spPr/>
      <dgm:t>
        <a:bodyPr/>
        <a:lstStyle/>
        <a:p>
          <a:endParaRPr lang="en-US"/>
        </a:p>
      </dgm:t>
    </dgm:pt>
    <dgm:pt modelId="{90AEBA7D-4E0B-4B3E-9C05-5F8E80213522}">
      <dgm:prSet/>
      <dgm:spPr/>
      <dgm:t>
        <a:bodyPr/>
        <a:lstStyle/>
        <a:p>
          <a:r>
            <a:rPr lang="en-US">
              <a:latin typeface="+mn-lt"/>
            </a:rPr>
            <a:t>Total Cost</a:t>
          </a:r>
        </a:p>
      </dgm:t>
    </dgm:pt>
    <dgm:pt modelId="{A65A1AA3-A228-437C-B781-30D937D6301E}" type="parTrans" cxnId="{C23370DD-B86F-4A0C-ADFA-E0A3CABB7934}">
      <dgm:prSet/>
      <dgm:spPr/>
      <dgm:t>
        <a:bodyPr/>
        <a:lstStyle/>
        <a:p>
          <a:endParaRPr lang="en-US"/>
        </a:p>
      </dgm:t>
    </dgm:pt>
    <dgm:pt modelId="{39B33379-DE71-4CAE-B257-D0FE3A3A9C42}" type="sibTrans" cxnId="{C23370DD-B86F-4A0C-ADFA-E0A3CABB7934}">
      <dgm:prSet/>
      <dgm:spPr/>
      <dgm:t>
        <a:bodyPr/>
        <a:lstStyle/>
        <a:p>
          <a:endParaRPr lang="en-US"/>
        </a:p>
      </dgm:t>
    </dgm:pt>
    <dgm:pt modelId="{59E154D0-17A9-49E6-9CE5-DD4BBCFDF275}">
      <dgm:prSet/>
      <dgm:spPr/>
      <dgm:t>
        <a:bodyPr/>
        <a:lstStyle/>
        <a:p>
          <a:r>
            <a:rPr lang="en-US"/>
            <a:t>Sum together all aspects of production.</a:t>
          </a:r>
        </a:p>
      </dgm:t>
    </dgm:pt>
    <dgm:pt modelId="{E5CDC3CD-85D5-4E95-AEF6-7FE7CD245A64}" type="parTrans" cxnId="{A2955D1F-04F2-401A-9301-8DE960B8759E}">
      <dgm:prSet/>
      <dgm:spPr/>
      <dgm:t>
        <a:bodyPr/>
        <a:lstStyle/>
        <a:p>
          <a:endParaRPr lang="en-US"/>
        </a:p>
      </dgm:t>
    </dgm:pt>
    <dgm:pt modelId="{55B4C953-F2F3-4500-97BD-A2B7BC956AAF}" type="sibTrans" cxnId="{A2955D1F-04F2-401A-9301-8DE960B8759E}">
      <dgm:prSet/>
      <dgm:spPr/>
      <dgm:t>
        <a:bodyPr/>
        <a:lstStyle/>
        <a:p>
          <a:endParaRPr lang="en-US"/>
        </a:p>
      </dgm:t>
    </dgm:pt>
    <dgm:pt modelId="{43068A5F-62E1-4F79-8F1D-188EDB7AF06C}" type="pres">
      <dgm:prSet presAssocID="{73EE4FAA-813B-4422-9DDF-2CEAFF03D383}" presName="Name0" presStyleCnt="0">
        <dgm:presLayoutVars>
          <dgm:dir/>
          <dgm:animLvl val="lvl"/>
          <dgm:resizeHandles val="exact"/>
        </dgm:presLayoutVars>
      </dgm:prSet>
      <dgm:spPr/>
    </dgm:pt>
    <dgm:pt modelId="{39DD8BF1-AC3C-3740-8B75-D8140F2E3F40}" type="pres">
      <dgm:prSet presAssocID="{90AEBA7D-4E0B-4B3E-9C05-5F8E80213522}" presName="boxAndChildren" presStyleCnt="0"/>
      <dgm:spPr/>
    </dgm:pt>
    <dgm:pt modelId="{AF69BF18-1503-C34C-A4C0-DA7455E7329E}" type="pres">
      <dgm:prSet presAssocID="{90AEBA7D-4E0B-4B3E-9C05-5F8E80213522}" presName="parentTextBox" presStyleLbl="alignNode1" presStyleIdx="0" presStyleCnt="5"/>
      <dgm:spPr/>
    </dgm:pt>
    <dgm:pt modelId="{9F1F7184-33E9-4140-B794-DDF319585C27}" type="pres">
      <dgm:prSet presAssocID="{90AEBA7D-4E0B-4B3E-9C05-5F8E80213522}" presName="descendantBox" presStyleLbl="bgAccFollowNode1" presStyleIdx="0" presStyleCnt="5"/>
      <dgm:spPr/>
    </dgm:pt>
    <dgm:pt modelId="{2A5B505B-347B-4836-A817-647BAF16E803}" type="pres">
      <dgm:prSet presAssocID="{28B15F2F-10E2-46EC-811C-B0855FADA928}" presName="sp" presStyleCnt="0"/>
      <dgm:spPr/>
    </dgm:pt>
    <dgm:pt modelId="{BB3DAB1C-A491-4BA5-A1E2-D7AEC462B057}" type="pres">
      <dgm:prSet presAssocID="{B6C0B9E1-5A04-475C-B661-EB99196F456E}" presName="arrowAndChildren" presStyleCnt="0"/>
      <dgm:spPr/>
    </dgm:pt>
    <dgm:pt modelId="{0036B84E-C818-44F4-8F54-0AFBA41946D4}" type="pres">
      <dgm:prSet presAssocID="{B6C0B9E1-5A04-475C-B661-EB99196F456E}" presName="parentTextArrow" presStyleLbl="node1" presStyleIdx="0" presStyleCnt="0"/>
      <dgm:spPr/>
    </dgm:pt>
    <dgm:pt modelId="{9F2D1444-A319-4BAA-8D98-CAEBF4160519}" type="pres">
      <dgm:prSet presAssocID="{B6C0B9E1-5A04-475C-B661-EB99196F456E}" presName="arrow" presStyleLbl="alignNode1" presStyleIdx="1" presStyleCnt="5"/>
      <dgm:spPr/>
    </dgm:pt>
    <dgm:pt modelId="{4661C24A-8B86-4513-9BC2-FF3777FA7A0F}" type="pres">
      <dgm:prSet presAssocID="{B6C0B9E1-5A04-475C-B661-EB99196F456E}" presName="descendantArrow" presStyleLbl="bgAccFollowNode1" presStyleIdx="1" presStyleCnt="5"/>
      <dgm:spPr/>
    </dgm:pt>
    <dgm:pt modelId="{50085227-7549-425F-B6A9-EA4A5F80215C}" type="pres">
      <dgm:prSet presAssocID="{AC5F44EC-0823-4C9B-BCD9-155A448B9540}" presName="sp" presStyleCnt="0"/>
      <dgm:spPr/>
    </dgm:pt>
    <dgm:pt modelId="{79739B71-6223-4597-91F9-BE093A5CB406}" type="pres">
      <dgm:prSet presAssocID="{4EB31494-CFA1-4072-8C21-CD0C44B3A071}" presName="arrowAndChildren" presStyleCnt="0"/>
      <dgm:spPr/>
    </dgm:pt>
    <dgm:pt modelId="{9A575437-D923-41B0-8413-16365CDE283E}" type="pres">
      <dgm:prSet presAssocID="{4EB31494-CFA1-4072-8C21-CD0C44B3A071}" presName="parentTextArrow" presStyleLbl="node1" presStyleIdx="0" presStyleCnt="0"/>
      <dgm:spPr/>
    </dgm:pt>
    <dgm:pt modelId="{DD95F0A2-BAD4-4AF7-A8BE-FAAD36D539F9}" type="pres">
      <dgm:prSet presAssocID="{4EB31494-CFA1-4072-8C21-CD0C44B3A071}" presName="arrow" presStyleLbl="alignNode1" presStyleIdx="2" presStyleCnt="5" custLinFactNeighborX="-18823" custLinFactNeighborY="1714"/>
      <dgm:spPr/>
    </dgm:pt>
    <dgm:pt modelId="{21C6DD27-A83F-453D-A445-8079E728BE7B}" type="pres">
      <dgm:prSet presAssocID="{4EB31494-CFA1-4072-8C21-CD0C44B3A071}" presName="descendantArrow" presStyleLbl="bgAccFollowNode1" presStyleIdx="2" presStyleCnt="5"/>
      <dgm:spPr/>
    </dgm:pt>
    <dgm:pt modelId="{825A7605-5F05-4821-A252-8ED02A400BF9}" type="pres">
      <dgm:prSet presAssocID="{C30CDF4F-4085-414E-BF1E-E4C4348A7CB1}" presName="sp" presStyleCnt="0"/>
      <dgm:spPr/>
    </dgm:pt>
    <dgm:pt modelId="{93B4890D-8FCA-4C7C-8C41-FF9FFB89C60D}" type="pres">
      <dgm:prSet presAssocID="{381F76D4-3556-4466-8F4F-1AF6798879A9}" presName="arrowAndChildren" presStyleCnt="0"/>
      <dgm:spPr/>
    </dgm:pt>
    <dgm:pt modelId="{5638FC0E-32E8-4FE6-96DF-8D3C0753D6E6}" type="pres">
      <dgm:prSet presAssocID="{381F76D4-3556-4466-8F4F-1AF6798879A9}" presName="parentTextArrow" presStyleLbl="node1" presStyleIdx="0" presStyleCnt="0"/>
      <dgm:spPr/>
    </dgm:pt>
    <dgm:pt modelId="{BE59D2EA-1558-4EF9-A73A-1E9CBB9CB910}" type="pres">
      <dgm:prSet presAssocID="{381F76D4-3556-4466-8F4F-1AF6798879A9}" presName="arrow" presStyleLbl="alignNode1" presStyleIdx="3" presStyleCnt="5"/>
      <dgm:spPr/>
    </dgm:pt>
    <dgm:pt modelId="{C6A7F6DF-9334-4AEE-B638-EAE6BB8E2BEA}" type="pres">
      <dgm:prSet presAssocID="{381F76D4-3556-4466-8F4F-1AF6798879A9}" presName="descendantArrow" presStyleLbl="bgAccFollowNode1" presStyleIdx="3" presStyleCnt="5"/>
      <dgm:spPr/>
    </dgm:pt>
    <dgm:pt modelId="{25B2ABFA-8DE0-4C44-8B6C-8B69B7F70797}" type="pres">
      <dgm:prSet presAssocID="{8992F36C-0137-4CDE-905F-1BD239A5AEE8}" presName="sp" presStyleCnt="0"/>
      <dgm:spPr/>
    </dgm:pt>
    <dgm:pt modelId="{1CEA8D61-47C8-40CA-8609-5731D6C34FC5}" type="pres">
      <dgm:prSet presAssocID="{2F83DF16-4CB3-464E-8F3A-49823CC80ED6}" presName="arrowAndChildren" presStyleCnt="0"/>
      <dgm:spPr/>
    </dgm:pt>
    <dgm:pt modelId="{1FDC5430-CC8F-4A79-B908-3C37829F20E3}" type="pres">
      <dgm:prSet presAssocID="{2F83DF16-4CB3-464E-8F3A-49823CC80ED6}" presName="parentTextArrow" presStyleLbl="node1" presStyleIdx="0" presStyleCnt="0"/>
      <dgm:spPr/>
    </dgm:pt>
    <dgm:pt modelId="{123E54DF-9C53-446D-B3AB-20007C8CA722}" type="pres">
      <dgm:prSet presAssocID="{2F83DF16-4CB3-464E-8F3A-49823CC80ED6}" presName="arrow" presStyleLbl="alignNode1" presStyleIdx="4" presStyleCnt="5"/>
      <dgm:spPr/>
    </dgm:pt>
    <dgm:pt modelId="{2BC27E84-97D1-44E5-8A28-90D875BE0D38}" type="pres">
      <dgm:prSet presAssocID="{2F83DF16-4CB3-464E-8F3A-49823CC80ED6}" presName="descendantArrow" presStyleLbl="bgAccFollowNode1" presStyleIdx="4" presStyleCnt="5"/>
      <dgm:spPr/>
    </dgm:pt>
  </dgm:ptLst>
  <dgm:cxnLst>
    <dgm:cxn modelId="{0DD44A1D-0D0C-4191-9906-C81DA723A87B}" srcId="{73EE4FAA-813B-4422-9DDF-2CEAFF03D383}" destId="{381F76D4-3556-4466-8F4F-1AF6798879A9}" srcOrd="1" destOrd="0" parTransId="{598954B8-3CE7-46DF-8BE1-8C6D46736469}" sibTransId="{C30CDF4F-4085-414E-BF1E-E4C4348A7CB1}"/>
    <dgm:cxn modelId="{A2955D1F-04F2-401A-9301-8DE960B8759E}" srcId="{90AEBA7D-4E0B-4B3E-9C05-5F8E80213522}" destId="{59E154D0-17A9-49E6-9CE5-DD4BBCFDF275}" srcOrd="0" destOrd="0" parTransId="{E5CDC3CD-85D5-4E95-AEF6-7FE7CD245A64}" sibTransId="{55B4C953-F2F3-4500-97BD-A2B7BC956AAF}"/>
    <dgm:cxn modelId="{8554332C-5DF5-7443-A3CA-DAB7229A285C}" type="presOf" srcId="{90AEBA7D-4E0B-4B3E-9C05-5F8E80213522}" destId="{AF69BF18-1503-C34C-A4C0-DA7455E7329E}" srcOrd="0" destOrd="0" presId="urn:microsoft.com/office/officeart/2016/7/layout/VerticalDownArrowProcess"/>
    <dgm:cxn modelId="{B4F05632-EEC8-495F-B8D9-0FE744E03D11}" type="presOf" srcId="{ECA6971D-C789-4616-81FC-0655C46E6742}" destId="{21C6DD27-A83F-453D-A445-8079E728BE7B}" srcOrd="0" destOrd="0" presId="urn:microsoft.com/office/officeart/2016/7/layout/VerticalDownArrowProcess"/>
    <dgm:cxn modelId="{0A07DB33-A440-45A6-A149-A88078094A3B}" type="presOf" srcId="{381F76D4-3556-4466-8F4F-1AF6798879A9}" destId="{BE59D2EA-1558-4EF9-A73A-1E9CBB9CB910}" srcOrd="1" destOrd="0" presId="urn:microsoft.com/office/officeart/2016/7/layout/VerticalDownArrowProcess"/>
    <dgm:cxn modelId="{95F61A3B-363F-490F-BC76-FF73FA19F24E}" type="presOf" srcId="{90497CFA-F6D5-4B44-8A1D-334CABDAE664}" destId="{C6A7F6DF-9334-4AEE-B638-EAE6BB8E2BEA}" srcOrd="0" destOrd="0" presId="urn:microsoft.com/office/officeart/2016/7/layout/VerticalDownArrowProcess"/>
    <dgm:cxn modelId="{BF5D7D63-9D94-4349-8518-7F24A3586273}" srcId="{B6C0B9E1-5A04-475C-B661-EB99196F456E}" destId="{653C9A77-F271-4CBD-AFAF-1A19DD47B2BC}" srcOrd="0" destOrd="0" parTransId="{B6C8BE23-33A2-423C-87E6-50A6F1460E7F}" sibTransId="{6AE34B3D-6504-4E76-8DFA-B709766D08A8}"/>
    <dgm:cxn modelId="{68FEA168-ABE5-46D9-A1D0-211F995C53EC}" type="presOf" srcId="{653C9A77-F271-4CBD-AFAF-1A19DD47B2BC}" destId="{4661C24A-8B86-4513-9BC2-FF3777FA7A0F}" srcOrd="0" destOrd="0" presId="urn:microsoft.com/office/officeart/2016/7/layout/VerticalDownArrowProcess"/>
    <dgm:cxn modelId="{F4C3D84B-3A01-43D4-B007-3A943DFFA34B}" type="presOf" srcId="{73EE4FAA-813B-4422-9DDF-2CEAFF03D383}" destId="{43068A5F-62E1-4F79-8F1D-188EDB7AF06C}" srcOrd="0" destOrd="0" presId="urn:microsoft.com/office/officeart/2016/7/layout/VerticalDownArrowProcess"/>
    <dgm:cxn modelId="{FDF7FD6E-4B36-4B94-9CAB-F44B53149E0D}" type="presOf" srcId="{B6C0B9E1-5A04-475C-B661-EB99196F456E}" destId="{9F2D1444-A319-4BAA-8D98-CAEBF4160519}" srcOrd="1" destOrd="0" presId="urn:microsoft.com/office/officeart/2016/7/layout/VerticalDownArrowProcess"/>
    <dgm:cxn modelId="{E6438876-F1CA-4207-90CC-9DACE671EC8C}" srcId="{73EE4FAA-813B-4422-9DDF-2CEAFF03D383}" destId="{B6C0B9E1-5A04-475C-B661-EB99196F456E}" srcOrd="3" destOrd="0" parTransId="{46906193-F470-4EA9-A8B6-378A69CF7DF7}" sibTransId="{28B15F2F-10E2-46EC-811C-B0855FADA928}"/>
    <dgm:cxn modelId="{504BC077-F79B-44CE-8A75-61431A129165}" type="presOf" srcId="{2F83DF16-4CB3-464E-8F3A-49823CC80ED6}" destId="{1FDC5430-CC8F-4A79-B908-3C37829F20E3}" srcOrd="0" destOrd="0" presId="urn:microsoft.com/office/officeart/2016/7/layout/VerticalDownArrowProcess"/>
    <dgm:cxn modelId="{59FBDC82-CB4A-421D-BFBD-D113041113E1}" srcId="{73EE4FAA-813B-4422-9DDF-2CEAFF03D383}" destId="{4EB31494-CFA1-4072-8C21-CD0C44B3A071}" srcOrd="2" destOrd="0" parTransId="{F702A963-DD66-4DD0-953A-5035B243AA19}" sibTransId="{AC5F44EC-0823-4C9B-BCD9-155A448B9540}"/>
    <dgm:cxn modelId="{C1052F9E-2278-9741-B897-6B8B419A49FC}" type="presOf" srcId="{59E154D0-17A9-49E6-9CE5-DD4BBCFDF275}" destId="{9F1F7184-33E9-4140-B794-DDF319585C27}" srcOrd="0" destOrd="0" presId="urn:microsoft.com/office/officeart/2016/7/layout/VerticalDownArrowProcess"/>
    <dgm:cxn modelId="{44E28D9F-BE36-4512-8179-983F73F6E182}" srcId="{2F83DF16-4CB3-464E-8F3A-49823CC80ED6}" destId="{C174FB9C-9C87-4028-9F94-1029F4980E90}" srcOrd="0" destOrd="0" parTransId="{F9C53C2B-4B9A-4AFB-B2EA-5A25904B9E54}" sibTransId="{FCC40971-D787-49F4-A1CB-489D9FC31665}"/>
    <dgm:cxn modelId="{CFC3EFA7-F20F-443F-A304-5CEBA5BBA2C3}" type="presOf" srcId="{C174FB9C-9C87-4028-9F94-1029F4980E90}" destId="{2BC27E84-97D1-44E5-8A28-90D875BE0D38}" srcOrd="0" destOrd="0" presId="urn:microsoft.com/office/officeart/2016/7/layout/VerticalDownArrowProcess"/>
    <dgm:cxn modelId="{B7B2BBB1-C97B-45B6-9616-4A43B342633F}" srcId="{73EE4FAA-813B-4422-9DDF-2CEAFF03D383}" destId="{2F83DF16-4CB3-464E-8F3A-49823CC80ED6}" srcOrd="0" destOrd="0" parTransId="{F1CEA39E-28F0-4F43-BA26-BC12879CF299}" sibTransId="{8992F36C-0137-4CDE-905F-1BD239A5AEE8}"/>
    <dgm:cxn modelId="{1F99C2BC-2C51-4880-93C6-C69F68D73552}" type="presOf" srcId="{381F76D4-3556-4466-8F4F-1AF6798879A9}" destId="{5638FC0E-32E8-4FE6-96DF-8D3C0753D6E6}" srcOrd="0" destOrd="0" presId="urn:microsoft.com/office/officeart/2016/7/layout/VerticalDownArrowProcess"/>
    <dgm:cxn modelId="{59C06ACA-7ED7-497A-9207-98CF264B9EAE}" type="presOf" srcId="{B6C0B9E1-5A04-475C-B661-EB99196F456E}" destId="{0036B84E-C818-44F4-8F54-0AFBA41946D4}" srcOrd="0" destOrd="0" presId="urn:microsoft.com/office/officeart/2016/7/layout/VerticalDownArrowProcess"/>
    <dgm:cxn modelId="{164E7CCD-CB33-466D-9653-0AD918BE67F3}" type="presOf" srcId="{2F83DF16-4CB3-464E-8F3A-49823CC80ED6}" destId="{123E54DF-9C53-446D-B3AB-20007C8CA722}" srcOrd="1" destOrd="0" presId="urn:microsoft.com/office/officeart/2016/7/layout/VerticalDownArrowProcess"/>
    <dgm:cxn modelId="{DD3EB3D5-02E8-4DF2-BDC1-9B8E4C00EB04}" srcId="{381F76D4-3556-4466-8F4F-1AF6798879A9}" destId="{90497CFA-F6D5-4B44-8A1D-334CABDAE664}" srcOrd="0" destOrd="0" parTransId="{37189DD3-16A0-47EF-93D3-22815ED80E60}" sibTransId="{10EDFAAD-FEF3-470A-BFF5-21C88F3AF6D1}"/>
    <dgm:cxn modelId="{C23370DD-B86F-4A0C-ADFA-E0A3CABB7934}" srcId="{73EE4FAA-813B-4422-9DDF-2CEAFF03D383}" destId="{90AEBA7D-4E0B-4B3E-9C05-5F8E80213522}" srcOrd="4" destOrd="0" parTransId="{A65A1AA3-A228-437C-B781-30D937D6301E}" sibTransId="{39B33379-DE71-4CAE-B257-D0FE3A3A9C42}"/>
    <dgm:cxn modelId="{008C09E6-886D-40F5-AA5A-AC5B4674B4BC}" srcId="{4EB31494-CFA1-4072-8C21-CD0C44B3A071}" destId="{ECA6971D-C789-4616-81FC-0655C46E6742}" srcOrd="0" destOrd="0" parTransId="{7ECDB20C-16CE-48F3-BA43-0E9B008F14E5}" sibTransId="{22CFECDB-9453-4BEF-8B88-86D4AF13AB11}"/>
    <dgm:cxn modelId="{D70B58F5-2E0D-4F2E-A965-7E185D3ACD95}" type="presOf" srcId="{4EB31494-CFA1-4072-8C21-CD0C44B3A071}" destId="{DD95F0A2-BAD4-4AF7-A8BE-FAAD36D539F9}" srcOrd="1" destOrd="0" presId="urn:microsoft.com/office/officeart/2016/7/layout/VerticalDownArrowProcess"/>
    <dgm:cxn modelId="{276BB7F5-85FE-4C87-8000-44F4876FF3CB}" type="presOf" srcId="{4EB31494-CFA1-4072-8C21-CD0C44B3A071}" destId="{9A575437-D923-41B0-8413-16365CDE283E}" srcOrd="0" destOrd="0" presId="urn:microsoft.com/office/officeart/2016/7/layout/VerticalDownArrowProcess"/>
    <dgm:cxn modelId="{88FB9C9E-0CD8-134E-AC26-6DE58FF2D7CA}" type="presParOf" srcId="{43068A5F-62E1-4F79-8F1D-188EDB7AF06C}" destId="{39DD8BF1-AC3C-3740-8B75-D8140F2E3F40}" srcOrd="0" destOrd="0" presId="urn:microsoft.com/office/officeart/2016/7/layout/VerticalDownArrowProcess"/>
    <dgm:cxn modelId="{583FB1FE-70DC-844A-9E1E-72CA194718DA}" type="presParOf" srcId="{39DD8BF1-AC3C-3740-8B75-D8140F2E3F40}" destId="{AF69BF18-1503-C34C-A4C0-DA7455E7329E}" srcOrd="0" destOrd="0" presId="urn:microsoft.com/office/officeart/2016/7/layout/VerticalDownArrowProcess"/>
    <dgm:cxn modelId="{4814FB9B-5AC8-4E4B-940A-EA65369EE8CE}" type="presParOf" srcId="{39DD8BF1-AC3C-3740-8B75-D8140F2E3F40}" destId="{9F1F7184-33E9-4140-B794-DDF319585C27}" srcOrd="1" destOrd="0" presId="urn:microsoft.com/office/officeart/2016/7/layout/VerticalDownArrowProcess"/>
    <dgm:cxn modelId="{66A3546E-0445-4C21-9256-C470044720CD}" type="presParOf" srcId="{43068A5F-62E1-4F79-8F1D-188EDB7AF06C}" destId="{2A5B505B-347B-4836-A817-647BAF16E803}" srcOrd="1" destOrd="0" presId="urn:microsoft.com/office/officeart/2016/7/layout/VerticalDownArrowProcess"/>
    <dgm:cxn modelId="{6AEF5697-AA8B-40AD-9EF7-EEAFDC60304E}" type="presParOf" srcId="{43068A5F-62E1-4F79-8F1D-188EDB7AF06C}" destId="{BB3DAB1C-A491-4BA5-A1E2-D7AEC462B057}" srcOrd="2" destOrd="0" presId="urn:microsoft.com/office/officeart/2016/7/layout/VerticalDownArrowProcess"/>
    <dgm:cxn modelId="{F3D9C1D7-6AEA-4D3B-B88B-0B069AC7B2F5}" type="presParOf" srcId="{BB3DAB1C-A491-4BA5-A1E2-D7AEC462B057}" destId="{0036B84E-C818-44F4-8F54-0AFBA41946D4}" srcOrd="0" destOrd="0" presId="urn:microsoft.com/office/officeart/2016/7/layout/VerticalDownArrowProcess"/>
    <dgm:cxn modelId="{D75185AF-2AFD-4A41-912A-D9BD2B2D7F0B}" type="presParOf" srcId="{BB3DAB1C-A491-4BA5-A1E2-D7AEC462B057}" destId="{9F2D1444-A319-4BAA-8D98-CAEBF4160519}" srcOrd="1" destOrd="0" presId="urn:microsoft.com/office/officeart/2016/7/layout/VerticalDownArrowProcess"/>
    <dgm:cxn modelId="{CE307654-624E-4A81-AF32-5C4E7FDFD183}" type="presParOf" srcId="{BB3DAB1C-A491-4BA5-A1E2-D7AEC462B057}" destId="{4661C24A-8B86-4513-9BC2-FF3777FA7A0F}" srcOrd="2" destOrd="0" presId="urn:microsoft.com/office/officeart/2016/7/layout/VerticalDownArrowProcess"/>
    <dgm:cxn modelId="{7D8325F1-E040-4CE2-A6C6-A938FBC0D5FF}" type="presParOf" srcId="{43068A5F-62E1-4F79-8F1D-188EDB7AF06C}" destId="{50085227-7549-425F-B6A9-EA4A5F80215C}" srcOrd="3" destOrd="0" presId="urn:microsoft.com/office/officeart/2016/7/layout/VerticalDownArrowProcess"/>
    <dgm:cxn modelId="{7356E30B-0636-4291-8AAE-82A181649BAF}" type="presParOf" srcId="{43068A5F-62E1-4F79-8F1D-188EDB7AF06C}" destId="{79739B71-6223-4597-91F9-BE093A5CB406}" srcOrd="4" destOrd="0" presId="urn:microsoft.com/office/officeart/2016/7/layout/VerticalDownArrowProcess"/>
    <dgm:cxn modelId="{85E5B93E-4251-4F9D-A573-65264E962AE6}" type="presParOf" srcId="{79739B71-6223-4597-91F9-BE093A5CB406}" destId="{9A575437-D923-41B0-8413-16365CDE283E}" srcOrd="0" destOrd="0" presId="urn:microsoft.com/office/officeart/2016/7/layout/VerticalDownArrowProcess"/>
    <dgm:cxn modelId="{FDBA2AE6-1C9E-4BDF-963B-3AA8AE0E810F}" type="presParOf" srcId="{79739B71-6223-4597-91F9-BE093A5CB406}" destId="{DD95F0A2-BAD4-4AF7-A8BE-FAAD36D539F9}" srcOrd="1" destOrd="0" presId="urn:microsoft.com/office/officeart/2016/7/layout/VerticalDownArrowProcess"/>
    <dgm:cxn modelId="{81C30800-E6C9-4D11-976A-68F5E9D2F00C}" type="presParOf" srcId="{79739B71-6223-4597-91F9-BE093A5CB406}" destId="{21C6DD27-A83F-453D-A445-8079E728BE7B}" srcOrd="2" destOrd="0" presId="urn:microsoft.com/office/officeart/2016/7/layout/VerticalDownArrowProcess"/>
    <dgm:cxn modelId="{3602D047-0B7B-4B57-BC4C-D6F5AAA3ED20}" type="presParOf" srcId="{43068A5F-62E1-4F79-8F1D-188EDB7AF06C}" destId="{825A7605-5F05-4821-A252-8ED02A400BF9}" srcOrd="5" destOrd="0" presId="urn:microsoft.com/office/officeart/2016/7/layout/VerticalDownArrowProcess"/>
    <dgm:cxn modelId="{2B6A23E5-9CF0-44A6-96B6-18B0E50F3E79}" type="presParOf" srcId="{43068A5F-62E1-4F79-8F1D-188EDB7AF06C}" destId="{93B4890D-8FCA-4C7C-8C41-FF9FFB89C60D}" srcOrd="6" destOrd="0" presId="urn:microsoft.com/office/officeart/2016/7/layout/VerticalDownArrowProcess"/>
    <dgm:cxn modelId="{A3919F9E-137B-4EBE-B77E-00F15EB83CF9}" type="presParOf" srcId="{93B4890D-8FCA-4C7C-8C41-FF9FFB89C60D}" destId="{5638FC0E-32E8-4FE6-96DF-8D3C0753D6E6}" srcOrd="0" destOrd="0" presId="urn:microsoft.com/office/officeart/2016/7/layout/VerticalDownArrowProcess"/>
    <dgm:cxn modelId="{325D356E-1A50-4336-B1C5-2FF9BCC44959}" type="presParOf" srcId="{93B4890D-8FCA-4C7C-8C41-FF9FFB89C60D}" destId="{BE59D2EA-1558-4EF9-A73A-1E9CBB9CB910}" srcOrd="1" destOrd="0" presId="urn:microsoft.com/office/officeart/2016/7/layout/VerticalDownArrowProcess"/>
    <dgm:cxn modelId="{54A59D08-97AC-488F-ACE0-3A2C8C739B65}" type="presParOf" srcId="{93B4890D-8FCA-4C7C-8C41-FF9FFB89C60D}" destId="{C6A7F6DF-9334-4AEE-B638-EAE6BB8E2BEA}" srcOrd="2" destOrd="0" presId="urn:microsoft.com/office/officeart/2016/7/layout/VerticalDownArrowProcess"/>
    <dgm:cxn modelId="{0EE68A4F-499B-43FA-A71D-79AA465B8A6D}" type="presParOf" srcId="{43068A5F-62E1-4F79-8F1D-188EDB7AF06C}" destId="{25B2ABFA-8DE0-4C44-8B6C-8B69B7F70797}" srcOrd="7" destOrd="0" presId="urn:microsoft.com/office/officeart/2016/7/layout/VerticalDownArrowProcess"/>
    <dgm:cxn modelId="{23ABDC0F-A64E-48BB-B3BD-24C0F9B8F558}" type="presParOf" srcId="{43068A5F-62E1-4F79-8F1D-188EDB7AF06C}" destId="{1CEA8D61-47C8-40CA-8609-5731D6C34FC5}" srcOrd="8" destOrd="0" presId="urn:microsoft.com/office/officeart/2016/7/layout/VerticalDownArrowProcess"/>
    <dgm:cxn modelId="{6B0F9E74-211A-4D01-BF23-98B3AE4D9F8C}" type="presParOf" srcId="{1CEA8D61-47C8-40CA-8609-5731D6C34FC5}" destId="{1FDC5430-CC8F-4A79-B908-3C37829F20E3}" srcOrd="0" destOrd="0" presId="urn:microsoft.com/office/officeart/2016/7/layout/VerticalDownArrowProcess"/>
    <dgm:cxn modelId="{E79FF4D2-C28C-45BB-A4A9-40FB78ECD24F}" type="presParOf" srcId="{1CEA8D61-47C8-40CA-8609-5731D6C34FC5}" destId="{123E54DF-9C53-446D-B3AB-20007C8CA722}" srcOrd="1" destOrd="0" presId="urn:microsoft.com/office/officeart/2016/7/layout/VerticalDownArrowProcess"/>
    <dgm:cxn modelId="{64C68B74-0CCC-4D46-BAD5-090CBAA486E7}" type="presParOf" srcId="{1CEA8D61-47C8-40CA-8609-5731D6C34FC5}" destId="{2BC27E84-97D1-44E5-8A28-90D875BE0D38}"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EE4FAA-813B-4422-9DDF-2CEAFF03D383}"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2F83DF16-4CB3-464E-8F3A-49823CC80ED6}">
      <dgm:prSet/>
      <dgm:spPr/>
      <dgm:t>
        <a:bodyPr/>
        <a:lstStyle/>
        <a:p>
          <a:r>
            <a:rPr lang="en-US"/>
            <a:t>Final test fit</a:t>
          </a:r>
        </a:p>
      </dgm:t>
    </dgm:pt>
    <dgm:pt modelId="{F1CEA39E-28F0-4F43-BA26-BC12879CF299}" type="parTrans" cxnId="{B7B2BBB1-C97B-45B6-9616-4A43B342633F}">
      <dgm:prSet/>
      <dgm:spPr/>
      <dgm:t>
        <a:bodyPr/>
        <a:lstStyle/>
        <a:p>
          <a:endParaRPr lang="en-US"/>
        </a:p>
      </dgm:t>
    </dgm:pt>
    <dgm:pt modelId="{8992F36C-0137-4CDE-905F-1BD239A5AEE8}" type="sibTrans" cxnId="{B7B2BBB1-C97B-45B6-9616-4A43B342633F}">
      <dgm:prSet/>
      <dgm:spPr/>
      <dgm:t>
        <a:bodyPr/>
        <a:lstStyle/>
        <a:p>
          <a:endParaRPr lang="en-US"/>
        </a:p>
      </dgm:t>
    </dgm:pt>
    <dgm:pt modelId="{C174FB9C-9C87-4028-9F94-1029F4980E90}">
      <dgm:prSet/>
      <dgm:spPr/>
      <dgm:t>
        <a:bodyPr/>
        <a:lstStyle/>
        <a:p>
          <a:pPr rtl="0"/>
          <a:r>
            <a:rPr lang="en-US">
              <a:latin typeface="Verdana Pro Cond"/>
            </a:rPr>
            <a:t>Test final </a:t>
          </a:r>
          <a:r>
            <a:rPr lang="en-US"/>
            <a:t>design into teams Honda Del Sol.</a:t>
          </a:r>
        </a:p>
      </dgm:t>
    </dgm:pt>
    <dgm:pt modelId="{F9C53C2B-4B9A-4AFB-B2EA-5A25904B9E54}" type="parTrans" cxnId="{44E28D9F-BE36-4512-8179-983F73F6E182}">
      <dgm:prSet/>
      <dgm:spPr/>
      <dgm:t>
        <a:bodyPr/>
        <a:lstStyle/>
        <a:p>
          <a:endParaRPr lang="en-US"/>
        </a:p>
      </dgm:t>
    </dgm:pt>
    <dgm:pt modelId="{FCC40971-D787-49F4-A1CB-489D9FC31665}" type="sibTrans" cxnId="{44E28D9F-BE36-4512-8179-983F73F6E182}">
      <dgm:prSet/>
      <dgm:spPr/>
      <dgm:t>
        <a:bodyPr/>
        <a:lstStyle/>
        <a:p>
          <a:endParaRPr lang="en-US"/>
        </a:p>
      </dgm:t>
    </dgm:pt>
    <dgm:pt modelId="{381F76D4-3556-4466-8F4F-1AF6798879A9}">
      <dgm:prSet/>
      <dgm:spPr/>
      <dgm:t>
        <a:bodyPr/>
        <a:lstStyle/>
        <a:p>
          <a:r>
            <a:rPr lang="en-US"/>
            <a:t>Second vehicle fitment</a:t>
          </a:r>
        </a:p>
      </dgm:t>
    </dgm:pt>
    <dgm:pt modelId="{598954B8-3CE7-46DF-8BE1-8C6D46736469}" type="parTrans" cxnId="{0DD44A1D-0D0C-4191-9906-C81DA723A87B}">
      <dgm:prSet/>
      <dgm:spPr/>
      <dgm:t>
        <a:bodyPr/>
        <a:lstStyle/>
        <a:p>
          <a:endParaRPr lang="en-US"/>
        </a:p>
      </dgm:t>
    </dgm:pt>
    <dgm:pt modelId="{C30CDF4F-4085-414E-BF1E-E4C4348A7CB1}" type="sibTrans" cxnId="{0DD44A1D-0D0C-4191-9906-C81DA723A87B}">
      <dgm:prSet/>
      <dgm:spPr/>
      <dgm:t>
        <a:bodyPr/>
        <a:lstStyle/>
        <a:p>
          <a:endParaRPr lang="en-US"/>
        </a:p>
      </dgm:t>
    </dgm:pt>
    <dgm:pt modelId="{90497CFA-F6D5-4B44-8A1D-334CABDAE664}">
      <dgm:prSet/>
      <dgm:spPr/>
      <dgm:t>
        <a:bodyPr/>
        <a:lstStyle/>
        <a:p>
          <a:pPr rtl="0"/>
          <a:r>
            <a:rPr lang="en-US"/>
            <a:t>Confirm fitment in </a:t>
          </a:r>
          <a:r>
            <a:rPr lang="en-US">
              <a:latin typeface="Verdana Pro Cond"/>
            </a:rPr>
            <a:t>EG Civic</a:t>
          </a:r>
        </a:p>
      </dgm:t>
    </dgm:pt>
    <dgm:pt modelId="{37189DD3-16A0-47EF-93D3-22815ED80E60}" type="parTrans" cxnId="{DD3EB3D5-02E8-4DF2-BDC1-9B8E4C00EB04}">
      <dgm:prSet/>
      <dgm:spPr/>
      <dgm:t>
        <a:bodyPr/>
        <a:lstStyle/>
        <a:p>
          <a:endParaRPr lang="en-US"/>
        </a:p>
      </dgm:t>
    </dgm:pt>
    <dgm:pt modelId="{10EDFAAD-FEF3-470A-BFF5-21C88F3AF6D1}" type="sibTrans" cxnId="{DD3EB3D5-02E8-4DF2-BDC1-9B8E4C00EB04}">
      <dgm:prSet/>
      <dgm:spPr/>
      <dgm:t>
        <a:bodyPr/>
        <a:lstStyle/>
        <a:p>
          <a:endParaRPr lang="en-US"/>
        </a:p>
      </dgm:t>
    </dgm:pt>
    <dgm:pt modelId="{4EB31494-CFA1-4072-8C21-CD0C44B3A071}">
      <dgm:prSet/>
      <dgm:spPr/>
      <dgm:t>
        <a:bodyPr/>
        <a:lstStyle/>
        <a:p>
          <a:r>
            <a:rPr lang="en-US"/>
            <a:t>Third vehicle fitment</a:t>
          </a:r>
        </a:p>
      </dgm:t>
    </dgm:pt>
    <dgm:pt modelId="{F702A963-DD66-4DD0-953A-5035B243AA19}" type="parTrans" cxnId="{59FBDC82-CB4A-421D-BFBD-D113041113E1}">
      <dgm:prSet/>
      <dgm:spPr/>
      <dgm:t>
        <a:bodyPr/>
        <a:lstStyle/>
        <a:p>
          <a:endParaRPr lang="en-US"/>
        </a:p>
      </dgm:t>
    </dgm:pt>
    <dgm:pt modelId="{AC5F44EC-0823-4C9B-BCD9-155A448B9540}" type="sibTrans" cxnId="{59FBDC82-CB4A-421D-BFBD-D113041113E1}">
      <dgm:prSet/>
      <dgm:spPr/>
      <dgm:t>
        <a:bodyPr/>
        <a:lstStyle/>
        <a:p>
          <a:endParaRPr lang="en-US"/>
        </a:p>
      </dgm:t>
    </dgm:pt>
    <dgm:pt modelId="{ECA6971D-C789-4616-81FC-0655C46E6742}">
      <dgm:prSet/>
      <dgm:spPr/>
      <dgm:t>
        <a:bodyPr/>
        <a:lstStyle/>
        <a:p>
          <a:pPr rtl="0"/>
          <a:r>
            <a:rPr lang="en-US"/>
            <a:t>Confirm fitment in </a:t>
          </a:r>
          <a:r>
            <a:rPr lang="en-US">
              <a:latin typeface="Verdana Pro Cond"/>
            </a:rPr>
            <a:t>Acura Integra</a:t>
          </a:r>
        </a:p>
      </dgm:t>
    </dgm:pt>
    <dgm:pt modelId="{7ECDB20C-16CE-48F3-BA43-0E9B008F14E5}" type="parTrans" cxnId="{008C09E6-886D-40F5-AA5A-AC5B4674B4BC}">
      <dgm:prSet/>
      <dgm:spPr/>
      <dgm:t>
        <a:bodyPr/>
        <a:lstStyle/>
        <a:p>
          <a:endParaRPr lang="en-US"/>
        </a:p>
      </dgm:t>
    </dgm:pt>
    <dgm:pt modelId="{22CFECDB-9453-4BEF-8B88-86D4AF13AB11}" type="sibTrans" cxnId="{008C09E6-886D-40F5-AA5A-AC5B4674B4BC}">
      <dgm:prSet/>
      <dgm:spPr/>
      <dgm:t>
        <a:bodyPr/>
        <a:lstStyle/>
        <a:p>
          <a:endParaRPr lang="en-US"/>
        </a:p>
      </dgm:t>
    </dgm:pt>
    <dgm:pt modelId="{43068A5F-62E1-4F79-8F1D-188EDB7AF06C}" type="pres">
      <dgm:prSet presAssocID="{73EE4FAA-813B-4422-9DDF-2CEAFF03D383}" presName="Name0" presStyleCnt="0">
        <dgm:presLayoutVars>
          <dgm:dir/>
          <dgm:animLvl val="lvl"/>
          <dgm:resizeHandles val="exact"/>
        </dgm:presLayoutVars>
      </dgm:prSet>
      <dgm:spPr/>
    </dgm:pt>
    <dgm:pt modelId="{8A0B85B7-6703-43DB-9232-645CFA4F489C}" type="pres">
      <dgm:prSet presAssocID="{4EB31494-CFA1-4072-8C21-CD0C44B3A071}" presName="boxAndChildren" presStyleCnt="0"/>
      <dgm:spPr/>
    </dgm:pt>
    <dgm:pt modelId="{07545094-B77D-489C-9075-02548F388B72}" type="pres">
      <dgm:prSet presAssocID="{4EB31494-CFA1-4072-8C21-CD0C44B3A071}" presName="parentTextBox" presStyleLbl="alignNode1" presStyleIdx="0" presStyleCnt="3"/>
      <dgm:spPr/>
    </dgm:pt>
    <dgm:pt modelId="{34E4B6CD-4864-486D-90E4-F449481DA5F1}" type="pres">
      <dgm:prSet presAssocID="{4EB31494-CFA1-4072-8C21-CD0C44B3A071}" presName="descendantBox" presStyleLbl="bgAccFollowNode1" presStyleIdx="0" presStyleCnt="3"/>
      <dgm:spPr/>
    </dgm:pt>
    <dgm:pt modelId="{825A7605-5F05-4821-A252-8ED02A400BF9}" type="pres">
      <dgm:prSet presAssocID="{C30CDF4F-4085-414E-BF1E-E4C4348A7CB1}" presName="sp" presStyleCnt="0"/>
      <dgm:spPr/>
    </dgm:pt>
    <dgm:pt modelId="{93B4890D-8FCA-4C7C-8C41-FF9FFB89C60D}" type="pres">
      <dgm:prSet presAssocID="{381F76D4-3556-4466-8F4F-1AF6798879A9}" presName="arrowAndChildren" presStyleCnt="0"/>
      <dgm:spPr/>
    </dgm:pt>
    <dgm:pt modelId="{5638FC0E-32E8-4FE6-96DF-8D3C0753D6E6}" type="pres">
      <dgm:prSet presAssocID="{381F76D4-3556-4466-8F4F-1AF6798879A9}" presName="parentTextArrow" presStyleLbl="node1" presStyleIdx="0" presStyleCnt="0"/>
      <dgm:spPr/>
    </dgm:pt>
    <dgm:pt modelId="{BE59D2EA-1558-4EF9-A73A-1E9CBB9CB910}" type="pres">
      <dgm:prSet presAssocID="{381F76D4-3556-4466-8F4F-1AF6798879A9}" presName="arrow" presStyleLbl="alignNode1" presStyleIdx="1" presStyleCnt="3"/>
      <dgm:spPr/>
    </dgm:pt>
    <dgm:pt modelId="{C6A7F6DF-9334-4AEE-B638-EAE6BB8E2BEA}" type="pres">
      <dgm:prSet presAssocID="{381F76D4-3556-4466-8F4F-1AF6798879A9}" presName="descendantArrow" presStyleLbl="bgAccFollowNode1" presStyleIdx="1" presStyleCnt="3"/>
      <dgm:spPr/>
    </dgm:pt>
    <dgm:pt modelId="{25B2ABFA-8DE0-4C44-8B6C-8B69B7F70797}" type="pres">
      <dgm:prSet presAssocID="{8992F36C-0137-4CDE-905F-1BD239A5AEE8}" presName="sp" presStyleCnt="0"/>
      <dgm:spPr/>
    </dgm:pt>
    <dgm:pt modelId="{1CEA8D61-47C8-40CA-8609-5731D6C34FC5}" type="pres">
      <dgm:prSet presAssocID="{2F83DF16-4CB3-464E-8F3A-49823CC80ED6}" presName="arrowAndChildren" presStyleCnt="0"/>
      <dgm:spPr/>
    </dgm:pt>
    <dgm:pt modelId="{1FDC5430-CC8F-4A79-B908-3C37829F20E3}" type="pres">
      <dgm:prSet presAssocID="{2F83DF16-4CB3-464E-8F3A-49823CC80ED6}" presName="parentTextArrow" presStyleLbl="node1" presStyleIdx="0" presStyleCnt="0"/>
      <dgm:spPr/>
    </dgm:pt>
    <dgm:pt modelId="{123E54DF-9C53-446D-B3AB-20007C8CA722}" type="pres">
      <dgm:prSet presAssocID="{2F83DF16-4CB3-464E-8F3A-49823CC80ED6}" presName="arrow" presStyleLbl="alignNode1" presStyleIdx="2" presStyleCnt="3"/>
      <dgm:spPr/>
    </dgm:pt>
    <dgm:pt modelId="{2BC27E84-97D1-44E5-8A28-90D875BE0D38}" type="pres">
      <dgm:prSet presAssocID="{2F83DF16-4CB3-464E-8F3A-49823CC80ED6}" presName="descendantArrow" presStyleLbl="bgAccFollowNode1" presStyleIdx="2" presStyleCnt="3"/>
      <dgm:spPr/>
    </dgm:pt>
  </dgm:ptLst>
  <dgm:cxnLst>
    <dgm:cxn modelId="{2256AC11-456F-4AC5-9129-35D51E31161B}" type="presOf" srcId="{4EB31494-CFA1-4072-8C21-CD0C44B3A071}" destId="{07545094-B77D-489C-9075-02548F388B72}" srcOrd="0" destOrd="0" presId="urn:microsoft.com/office/officeart/2016/7/layout/VerticalDownArrowProcess"/>
    <dgm:cxn modelId="{0DD44A1D-0D0C-4191-9906-C81DA723A87B}" srcId="{73EE4FAA-813B-4422-9DDF-2CEAFF03D383}" destId="{381F76D4-3556-4466-8F4F-1AF6798879A9}" srcOrd="1" destOrd="0" parTransId="{598954B8-3CE7-46DF-8BE1-8C6D46736469}" sibTransId="{C30CDF4F-4085-414E-BF1E-E4C4348A7CB1}"/>
    <dgm:cxn modelId="{4227843C-B235-4F66-8668-1DE503911C3C}" type="presOf" srcId="{2F83DF16-4CB3-464E-8F3A-49823CC80ED6}" destId="{123E54DF-9C53-446D-B3AB-20007C8CA722}" srcOrd="1" destOrd="0" presId="urn:microsoft.com/office/officeart/2016/7/layout/VerticalDownArrowProcess"/>
    <dgm:cxn modelId="{C9EF2A45-0549-477C-8175-6730A15E6228}" type="presOf" srcId="{2F83DF16-4CB3-464E-8F3A-49823CC80ED6}" destId="{1FDC5430-CC8F-4A79-B908-3C37829F20E3}" srcOrd="0" destOrd="0" presId="urn:microsoft.com/office/officeart/2016/7/layout/VerticalDownArrowProcess"/>
    <dgm:cxn modelId="{F4C3D84B-3A01-43D4-B007-3A943DFFA34B}" type="presOf" srcId="{73EE4FAA-813B-4422-9DDF-2CEAFF03D383}" destId="{43068A5F-62E1-4F79-8F1D-188EDB7AF06C}" srcOrd="0" destOrd="0" presId="urn:microsoft.com/office/officeart/2016/7/layout/VerticalDownArrowProcess"/>
    <dgm:cxn modelId="{59FBDC82-CB4A-421D-BFBD-D113041113E1}" srcId="{73EE4FAA-813B-4422-9DDF-2CEAFF03D383}" destId="{4EB31494-CFA1-4072-8C21-CD0C44B3A071}" srcOrd="2" destOrd="0" parTransId="{F702A963-DD66-4DD0-953A-5035B243AA19}" sibTransId="{AC5F44EC-0823-4C9B-BCD9-155A448B9540}"/>
    <dgm:cxn modelId="{44E28D9F-BE36-4512-8179-983F73F6E182}" srcId="{2F83DF16-4CB3-464E-8F3A-49823CC80ED6}" destId="{C174FB9C-9C87-4028-9F94-1029F4980E90}" srcOrd="0" destOrd="0" parTransId="{F9C53C2B-4B9A-4AFB-B2EA-5A25904B9E54}" sibTransId="{FCC40971-D787-49F4-A1CB-489D9FC31665}"/>
    <dgm:cxn modelId="{557B19A3-5EC1-47A8-977B-32F8A51A6868}" type="presOf" srcId="{381F76D4-3556-4466-8F4F-1AF6798879A9}" destId="{5638FC0E-32E8-4FE6-96DF-8D3C0753D6E6}" srcOrd="0" destOrd="0" presId="urn:microsoft.com/office/officeart/2016/7/layout/VerticalDownArrowProcess"/>
    <dgm:cxn modelId="{9DA8D6AF-9A77-435E-A985-C8F4D094F4C9}" type="presOf" srcId="{381F76D4-3556-4466-8F4F-1AF6798879A9}" destId="{BE59D2EA-1558-4EF9-A73A-1E9CBB9CB910}" srcOrd="1" destOrd="0" presId="urn:microsoft.com/office/officeart/2016/7/layout/VerticalDownArrowProcess"/>
    <dgm:cxn modelId="{B7B2BBB1-C97B-45B6-9616-4A43B342633F}" srcId="{73EE4FAA-813B-4422-9DDF-2CEAFF03D383}" destId="{2F83DF16-4CB3-464E-8F3A-49823CC80ED6}" srcOrd="0" destOrd="0" parTransId="{F1CEA39E-28F0-4F43-BA26-BC12879CF299}" sibTransId="{8992F36C-0137-4CDE-905F-1BD239A5AEE8}"/>
    <dgm:cxn modelId="{158E62B9-C4CF-4E0B-9460-3EE4BFFB22BD}" type="presOf" srcId="{ECA6971D-C789-4616-81FC-0655C46E6742}" destId="{34E4B6CD-4864-486D-90E4-F449481DA5F1}" srcOrd="0" destOrd="0" presId="urn:microsoft.com/office/officeart/2016/7/layout/VerticalDownArrowProcess"/>
    <dgm:cxn modelId="{DD3EB3D5-02E8-4DF2-BDC1-9B8E4C00EB04}" srcId="{381F76D4-3556-4466-8F4F-1AF6798879A9}" destId="{90497CFA-F6D5-4B44-8A1D-334CABDAE664}" srcOrd="0" destOrd="0" parTransId="{37189DD3-16A0-47EF-93D3-22815ED80E60}" sibTransId="{10EDFAAD-FEF3-470A-BFF5-21C88F3AF6D1}"/>
    <dgm:cxn modelId="{7AE8DFDA-911D-4FC1-9060-27CBFEBEB48B}" type="presOf" srcId="{C174FB9C-9C87-4028-9F94-1029F4980E90}" destId="{2BC27E84-97D1-44E5-8A28-90D875BE0D38}" srcOrd="0" destOrd="0" presId="urn:microsoft.com/office/officeart/2016/7/layout/VerticalDownArrowProcess"/>
    <dgm:cxn modelId="{2F2A01E4-9550-4F24-B0FA-766FD1F3D871}" type="presOf" srcId="{90497CFA-F6D5-4B44-8A1D-334CABDAE664}" destId="{C6A7F6DF-9334-4AEE-B638-EAE6BB8E2BEA}" srcOrd="0" destOrd="0" presId="urn:microsoft.com/office/officeart/2016/7/layout/VerticalDownArrowProcess"/>
    <dgm:cxn modelId="{008C09E6-886D-40F5-AA5A-AC5B4674B4BC}" srcId="{4EB31494-CFA1-4072-8C21-CD0C44B3A071}" destId="{ECA6971D-C789-4616-81FC-0655C46E6742}" srcOrd="0" destOrd="0" parTransId="{7ECDB20C-16CE-48F3-BA43-0E9B008F14E5}" sibTransId="{22CFECDB-9453-4BEF-8B88-86D4AF13AB11}"/>
    <dgm:cxn modelId="{344BAF67-8B2F-407A-9363-B5BCFCFDFAB9}" type="presParOf" srcId="{43068A5F-62E1-4F79-8F1D-188EDB7AF06C}" destId="{8A0B85B7-6703-43DB-9232-645CFA4F489C}" srcOrd="0" destOrd="0" presId="urn:microsoft.com/office/officeart/2016/7/layout/VerticalDownArrowProcess"/>
    <dgm:cxn modelId="{AB459E75-FAC7-4660-B875-33234EC775B2}" type="presParOf" srcId="{8A0B85B7-6703-43DB-9232-645CFA4F489C}" destId="{07545094-B77D-489C-9075-02548F388B72}" srcOrd="0" destOrd="0" presId="urn:microsoft.com/office/officeart/2016/7/layout/VerticalDownArrowProcess"/>
    <dgm:cxn modelId="{44192683-68EE-4F87-95EA-A78F2291238A}" type="presParOf" srcId="{8A0B85B7-6703-43DB-9232-645CFA4F489C}" destId="{34E4B6CD-4864-486D-90E4-F449481DA5F1}" srcOrd="1" destOrd="0" presId="urn:microsoft.com/office/officeart/2016/7/layout/VerticalDownArrowProcess"/>
    <dgm:cxn modelId="{1F9016F7-4B78-4F42-9672-707FCE2D144C}" type="presParOf" srcId="{43068A5F-62E1-4F79-8F1D-188EDB7AF06C}" destId="{825A7605-5F05-4821-A252-8ED02A400BF9}" srcOrd="1" destOrd="0" presId="urn:microsoft.com/office/officeart/2016/7/layout/VerticalDownArrowProcess"/>
    <dgm:cxn modelId="{D03FA6D4-3F70-4C0C-A002-5A28366257FA}" type="presParOf" srcId="{43068A5F-62E1-4F79-8F1D-188EDB7AF06C}" destId="{93B4890D-8FCA-4C7C-8C41-FF9FFB89C60D}" srcOrd="2" destOrd="0" presId="urn:microsoft.com/office/officeart/2016/7/layout/VerticalDownArrowProcess"/>
    <dgm:cxn modelId="{4BD00D74-9F7A-4893-BB7F-C3785977CE50}" type="presParOf" srcId="{93B4890D-8FCA-4C7C-8C41-FF9FFB89C60D}" destId="{5638FC0E-32E8-4FE6-96DF-8D3C0753D6E6}" srcOrd="0" destOrd="0" presId="urn:microsoft.com/office/officeart/2016/7/layout/VerticalDownArrowProcess"/>
    <dgm:cxn modelId="{06B090D3-8C76-44ED-AE02-6D10BBD7F1C6}" type="presParOf" srcId="{93B4890D-8FCA-4C7C-8C41-FF9FFB89C60D}" destId="{BE59D2EA-1558-4EF9-A73A-1E9CBB9CB910}" srcOrd="1" destOrd="0" presId="urn:microsoft.com/office/officeart/2016/7/layout/VerticalDownArrowProcess"/>
    <dgm:cxn modelId="{9138951B-B3AD-43A2-AB25-6836EC9ADED1}" type="presParOf" srcId="{93B4890D-8FCA-4C7C-8C41-FF9FFB89C60D}" destId="{C6A7F6DF-9334-4AEE-B638-EAE6BB8E2BEA}" srcOrd="2" destOrd="0" presId="urn:microsoft.com/office/officeart/2016/7/layout/VerticalDownArrowProcess"/>
    <dgm:cxn modelId="{6135AF29-9DC6-4DBE-9E43-4DEE06C65C40}" type="presParOf" srcId="{43068A5F-62E1-4F79-8F1D-188EDB7AF06C}" destId="{25B2ABFA-8DE0-4C44-8B6C-8B69B7F70797}" srcOrd="3" destOrd="0" presId="urn:microsoft.com/office/officeart/2016/7/layout/VerticalDownArrowProcess"/>
    <dgm:cxn modelId="{4E2FA468-13AD-4F95-8773-828A7A14A400}" type="presParOf" srcId="{43068A5F-62E1-4F79-8F1D-188EDB7AF06C}" destId="{1CEA8D61-47C8-40CA-8609-5731D6C34FC5}" srcOrd="4" destOrd="0" presId="urn:microsoft.com/office/officeart/2016/7/layout/VerticalDownArrowProcess"/>
    <dgm:cxn modelId="{793D98DD-794A-4E92-9CA2-2108D9A2305A}" type="presParOf" srcId="{1CEA8D61-47C8-40CA-8609-5731D6C34FC5}" destId="{1FDC5430-CC8F-4A79-B908-3C37829F20E3}" srcOrd="0" destOrd="0" presId="urn:microsoft.com/office/officeart/2016/7/layout/VerticalDownArrowProcess"/>
    <dgm:cxn modelId="{BB338A13-10B0-417C-AF94-C7A8F31DEB97}" type="presParOf" srcId="{1CEA8D61-47C8-40CA-8609-5731D6C34FC5}" destId="{123E54DF-9C53-446D-B3AB-20007C8CA722}" srcOrd="1" destOrd="0" presId="urn:microsoft.com/office/officeart/2016/7/layout/VerticalDownArrowProcess"/>
    <dgm:cxn modelId="{4FAB1F7D-D215-4FD3-9AD9-75D961A8F4E4}" type="presParOf" srcId="{1CEA8D61-47C8-40CA-8609-5731D6C34FC5}" destId="{2BC27E84-97D1-44E5-8A28-90D875BE0D38}"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5CA5EB-7AC0-42C4-9C41-2BDEE872AF9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C4CB11A1-2B8D-4EC7-A362-855E5DC8AD67}">
      <dgm:prSet custT="1"/>
      <dgm:spPr/>
      <dgm:t>
        <a:bodyPr/>
        <a:lstStyle/>
        <a:p>
          <a:r>
            <a:rPr lang="en-US" sz="3200"/>
            <a:t>Pre-Drive Rigidity Test</a:t>
          </a:r>
        </a:p>
      </dgm:t>
    </dgm:pt>
    <dgm:pt modelId="{98E3B06C-1A4B-4BDC-926C-AD3AC935E877}" type="parTrans" cxnId="{41E2CD1F-5FED-469C-8CCC-77E905093845}">
      <dgm:prSet/>
      <dgm:spPr/>
      <dgm:t>
        <a:bodyPr/>
        <a:lstStyle/>
        <a:p>
          <a:endParaRPr lang="en-US"/>
        </a:p>
      </dgm:t>
    </dgm:pt>
    <dgm:pt modelId="{82F7BDEB-80E7-4F1A-9D29-661304382C71}" type="sibTrans" cxnId="{41E2CD1F-5FED-469C-8CCC-77E905093845}">
      <dgm:prSet/>
      <dgm:spPr/>
      <dgm:t>
        <a:bodyPr/>
        <a:lstStyle/>
        <a:p>
          <a:endParaRPr lang="en-US"/>
        </a:p>
      </dgm:t>
    </dgm:pt>
    <dgm:pt modelId="{8CD5D2D1-CE0D-415A-A6E9-B6B5F9BBD0DA}">
      <dgm:prSet/>
      <dgm:spPr/>
      <dgm:t>
        <a:bodyPr/>
        <a:lstStyle/>
        <a:p>
          <a:r>
            <a:rPr lang="en-US"/>
            <a:t>Accelerate the vehicle in increasing levels until reaching full acceleration.</a:t>
          </a:r>
        </a:p>
      </dgm:t>
    </dgm:pt>
    <dgm:pt modelId="{7BAACC58-4AEF-4DE7-9499-BB43EC504B71}" type="parTrans" cxnId="{51E4F320-FD15-445A-B630-D1B7A7747A5D}">
      <dgm:prSet/>
      <dgm:spPr/>
      <dgm:t>
        <a:bodyPr/>
        <a:lstStyle/>
        <a:p>
          <a:endParaRPr lang="en-US"/>
        </a:p>
      </dgm:t>
    </dgm:pt>
    <dgm:pt modelId="{DDE912BE-347D-443E-8D9F-BAF6A1A28297}" type="sibTrans" cxnId="{51E4F320-FD15-445A-B630-D1B7A7747A5D}">
      <dgm:prSet/>
      <dgm:spPr/>
      <dgm:t>
        <a:bodyPr/>
        <a:lstStyle/>
        <a:p>
          <a:endParaRPr lang="en-US"/>
        </a:p>
      </dgm:t>
    </dgm:pt>
    <dgm:pt modelId="{29C8CE1D-F4F1-467A-A47E-990CBC94B780}">
      <dgm:prSet/>
      <dgm:spPr/>
      <dgm:t>
        <a:bodyPr/>
        <a:lstStyle/>
        <a:p>
          <a:r>
            <a:rPr lang="en-US"/>
            <a:t>During acceleration visually inspect the motor mounts for twisting during load.</a:t>
          </a:r>
        </a:p>
      </dgm:t>
    </dgm:pt>
    <dgm:pt modelId="{DFC3213A-39E6-44BF-8268-A0A1E1F3E5F9}" type="parTrans" cxnId="{46711E2A-3B52-4AE1-82F3-E538B10826CB}">
      <dgm:prSet/>
      <dgm:spPr/>
      <dgm:t>
        <a:bodyPr/>
        <a:lstStyle/>
        <a:p>
          <a:endParaRPr lang="en-US"/>
        </a:p>
      </dgm:t>
    </dgm:pt>
    <dgm:pt modelId="{D940261B-32DF-4C98-9196-FB4026A376E9}" type="sibTrans" cxnId="{46711E2A-3B52-4AE1-82F3-E538B10826CB}">
      <dgm:prSet/>
      <dgm:spPr/>
      <dgm:t>
        <a:bodyPr/>
        <a:lstStyle/>
        <a:p>
          <a:endParaRPr lang="en-US"/>
        </a:p>
      </dgm:t>
    </dgm:pt>
    <dgm:pt modelId="{5B869027-07A4-4110-A7B0-BB3B77543D6C}">
      <dgm:prSet/>
      <dgm:spPr/>
      <dgm:t>
        <a:bodyPr/>
        <a:lstStyle/>
        <a:p>
          <a:r>
            <a:rPr lang="en-US"/>
            <a:t>If there is twisting determine if it is an acceptable amount.</a:t>
          </a:r>
        </a:p>
      </dgm:t>
    </dgm:pt>
    <dgm:pt modelId="{6701A1D8-7DFB-4814-B34E-974804AA7D45}" type="parTrans" cxnId="{E3ECF2C8-7B45-4879-B051-398FE62A7671}">
      <dgm:prSet/>
      <dgm:spPr/>
      <dgm:t>
        <a:bodyPr/>
        <a:lstStyle/>
        <a:p>
          <a:endParaRPr lang="en-US"/>
        </a:p>
      </dgm:t>
    </dgm:pt>
    <dgm:pt modelId="{78D65DD9-099F-413A-ADB5-6B5AFFFA81C7}" type="sibTrans" cxnId="{E3ECF2C8-7B45-4879-B051-398FE62A7671}">
      <dgm:prSet/>
      <dgm:spPr/>
      <dgm:t>
        <a:bodyPr/>
        <a:lstStyle/>
        <a:p>
          <a:endParaRPr lang="en-US"/>
        </a:p>
      </dgm:t>
    </dgm:pt>
    <dgm:pt modelId="{7F70F20D-ADFC-48A2-B283-81E4D759F481}">
      <dgm:prSet/>
      <dgm:spPr/>
      <dgm:t>
        <a:bodyPr/>
        <a:lstStyle/>
        <a:p>
          <a:r>
            <a:rPr lang="en-US"/>
            <a:t>Ensure motor mounts return to normal once the loading is finished.</a:t>
          </a:r>
        </a:p>
      </dgm:t>
    </dgm:pt>
    <dgm:pt modelId="{98CF385E-C6F7-4C48-B02C-BEB1AA36D7E0}" type="parTrans" cxnId="{E8A6FB6D-5339-4674-9AB5-4D5BFD775629}">
      <dgm:prSet/>
      <dgm:spPr/>
      <dgm:t>
        <a:bodyPr/>
        <a:lstStyle/>
        <a:p>
          <a:endParaRPr lang="en-US"/>
        </a:p>
      </dgm:t>
    </dgm:pt>
    <dgm:pt modelId="{BB64478C-6158-4E5D-A4FA-F30CBE83C024}" type="sibTrans" cxnId="{E8A6FB6D-5339-4674-9AB5-4D5BFD775629}">
      <dgm:prSet/>
      <dgm:spPr/>
      <dgm:t>
        <a:bodyPr/>
        <a:lstStyle/>
        <a:p>
          <a:endParaRPr lang="en-US"/>
        </a:p>
      </dgm:t>
    </dgm:pt>
    <dgm:pt modelId="{03D3B6F6-8252-4615-AE69-7570660BCA7B}">
      <dgm:prSet/>
      <dgm:spPr/>
      <dgm:t>
        <a:bodyPr/>
        <a:lstStyle/>
        <a:p>
          <a:r>
            <a:rPr lang="en-US"/>
            <a:t>Repeat this process numerous times to ensure no change due to fatigue.</a:t>
          </a:r>
        </a:p>
      </dgm:t>
    </dgm:pt>
    <dgm:pt modelId="{6366DA25-8DDD-4D78-90BE-DAB49D9FE41E}" type="parTrans" cxnId="{7F70BC81-1F17-4A35-BD76-A0AD6067BC0A}">
      <dgm:prSet/>
      <dgm:spPr/>
      <dgm:t>
        <a:bodyPr/>
        <a:lstStyle/>
        <a:p>
          <a:endParaRPr lang="en-US"/>
        </a:p>
      </dgm:t>
    </dgm:pt>
    <dgm:pt modelId="{C6F518C4-FEF6-4309-9276-34A5CF63F8E0}" type="sibTrans" cxnId="{7F70BC81-1F17-4A35-BD76-A0AD6067BC0A}">
      <dgm:prSet/>
      <dgm:spPr/>
      <dgm:t>
        <a:bodyPr/>
        <a:lstStyle/>
        <a:p>
          <a:endParaRPr lang="en-US"/>
        </a:p>
      </dgm:t>
    </dgm:pt>
    <dgm:pt modelId="{C39CB6C1-98E9-4187-B7DA-1E34248D05F3}" type="pres">
      <dgm:prSet presAssocID="{635CA5EB-7AC0-42C4-9C41-2BDEE872AF9D}" presName="Name0" presStyleCnt="0">
        <dgm:presLayoutVars>
          <dgm:dir/>
          <dgm:animLvl val="lvl"/>
          <dgm:resizeHandles val="exact"/>
        </dgm:presLayoutVars>
      </dgm:prSet>
      <dgm:spPr/>
    </dgm:pt>
    <dgm:pt modelId="{F0A6868A-1E5F-47AA-8F3E-7E816E6BD95C}" type="pres">
      <dgm:prSet presAssocID="{C4CB11A1-2B8D-4EC7-A362-855E5DC8AD67}" presName="linNode" presStyleCnt="0"/>
      <dgm:spPr/>
    </dgm:pt>
    <dgm:pt modelId="{3D16857A-C8A6-4D2E-A636-EDDC9A6DA2FC}" type="pres">
      <dgm:prSet presAssocID="{C4CB11A1-2B8D-4EC7-A362-855E5DC8AD67}" presName="parentText" presStyleLbl="node1" presStyleIdx="0" presStyleCnt="1" custLinFactNeighborX="-9282" custLinFactNeighborY="-24416">
        <dgm:presLayoutVars>
          <dgm:chMax val="1"/>
          <dgm:bulletEnabled val="1"/>
        </dgm:presLayoutVars>
      </dgm:prSet>
      <dgm:spPr/>
    </dgm:pt>
    <dgm:pt modelId="{C352593A-D9F7-4406-BBB6-EE8A285CFD16}" type="pres">
      <dgm:prSet presAssocID="{C4CB11A1-2B8D-4EC7-A362-855E5DC8AD67}" presName="descendantText" presStyleLbl="alignAccFollowNode1" presStyleIdx="0" presStyleCnt="1">
        <dgm:presLayoutVars>
          <dgm:bulletEnabled val="1"/>
        </dgm:presLayoutVars>
      </dgm:prSet>
      <dgm:spPr/>
    </dgm:pt>
  </dgm:ptLst>
  <dgm:cxnLst>
    <dgm:cxn modelId="{8766ED11-42F8-4FF1-8754-776E1FB70C61}" type="presOf" srcId="{635CA5EB-7AC0-42C4-9C41-2BDEE872AF9D}" destId="{C39CB6C1-98E9-4187-B7DA-1E34248D05F3}" srcOrd="0" destOrd="0" presId="urn:microsoft.com/office/officeart/2005/8/layout/vList5"/>
    <dgm:cxn modelId="{41E2CD1F-5FED-469C-8CCC-77E905093845}" srcId="{635CA5EB-7AC0-42C4-9C41-2BDEE872AF9D}" destId="{C4CB11A1-2B8D-4EC7-A362-855E5DC8AD67}" srcOrd="0" destOrd="0" parTransId="{98E3B06C-1A4B-4BDC-926C-AD3AC935E877}" sibTransId="{82F7BDEB-80E7-4F1A-9D29-661304382C71}"/>
    <dgm:cxn modelId="{51E4F320-FD15-445A-B630-D1B7A7747A5D}" srcId="{C4CB11A1-2B8D-4EC7-A362-855E5DC8AD67}" destId="{8CD5D2D1-CE0D-415A-A6E9-B6B5F9BBD0DA}" srcOrd="0" destOrd="0" parTransId="{7BAACC58-4AEF-4DE7-9499-BB43EC504B71}" sibTransId="{DDE912BE-347D-443E-8D9F-BAF6A1A28297}"/>
    <dgm:cxn modelId="{46711E2A-3B52-4AE1-82F3-E538B10826CB}" srcId="{C4CB11A1-2B8D-4EC7-A362-855E5DC8AD67}" destId="{29C8CE1D-F4F1-467A-A47E-990CBC94B780}" srcOrd="1" destOrd="0" parTransId="{DFC3213A-39E6-44BF-8268-A0A1E1F3E5F9}" sibTransId="{D940261B-32DF-4C98-9196-FB4026A376E9}"/>
    <dgm:cxn modelId="{51CACB69-D3F5-4205-ACFE-199E9F08732A}" type="presOf" srcId="{5B869027-07A4-4110-A7B0-BB3B77543D6C}" destId="{C352593A-D9F7-4406-BBB6-EE8A285CFD16}" srcOrd="0" destOrd="2" presId="urn:microsoft.com/office/officeart/2005/8/layout/vList5"/>
    <dgm:cxn modelId="{E8A6FB6D-5339-4674-9AB5-4D5BFD775629}" srcId="{C4CB11A1-2B8D-4EC7-A362-855E5DC8AD67}" destId="{7F70F20D-ADFC-48A2-B283-81E4D759F481}" srcOrd="3" destOrd="0" parTransId="{98CF385E-C6F7-4C48-B02C-BEB1AA36D7E0}" sibTransId="{BB64478C-6158-4E5D-A4FA-F30CBE83C024}"/>
    <dgm:cxn modelId="{C2048D52-DA6E-47A6-86D7-ABF054DE752E}" type="presOf" srcId="{C4CB11A1-2B8D-4EC7-A362-855E5DC8AD67}" destId="{3D16857A-C8A6-4D2E-A636-EDDC9A6DA2FC}" srcOrd="0" destOrd="0" presId="urn:microsoft.com/office/officeart/2005/8/layout/vList5"/>
    <dgm:cxn modelId="{7F70BC81-1F17-4A35-BD76-A0AD6067BC0A}" srcId="{C4CB11A1-2B8D-4EC7-A362-855E5DC8AD67}" destId="{03D3B6F6-8252-4615-AE69-7570660BCA7B}" srcOrd="4" destOrd="0" parTransId="{6366DA25-8DDD-4D78-90BE-DAB49D9FE41E}" sibTransId="{C6F518C4-FEF6-4309-9276-34A5CF63F8E0}"/>
    <dgm:cxn modelId="{728A1A88-C036-4E4F-9DCE-8A0028DE824E}" type="presOf" srcId="{7F70F20D-ADFC-48A2-B283-81E4D759F481}" destId="{C352593A-D9F7-4406-BBB6-EE8A285CFD16}" srcOrd="0" destOrd="3" presId="urn:microsoft.com/office/officeart/2005/8/layout/vList5"/>
    <dgm:cxn modelId="{A518AB9B-89AF-49AE-83CC-F725DC472E55}" type="presOf" srcId="{29C8CE1D-F4F1-467A-A47E-990CBC94B780}" destId="{C352593A-D9F7-4406-BBB6-EE8A285CFD16}" srcOrd="0" destOrd="1" presId="urn:microsoft.com/office/officeart/2005/8/layout/vList5"/>
    <dgm:cxn modelId="{1646D3A3-B556-4DFD-A39A-F5252E4A047B}" type="presOf" srcId="{8CD5D2D1-CE0D-415A-A6E9-B6B5F9BBD0DA}" destId="{C352593A-D9F7-4406-BBB6-EE8A285CFD16}" srcOrd="0" destOrd="0" presId="urn:microsoft.com/office/officeart/2005/8/layout/vList5"/>
    <dgm:cxn modelId="{E3ECF2C8-7B45-4879-B051-398FE62A7671}" srcId="{C4CB11A1-2B8D-4EC7-A362-855E5DC8AD67}" destId="{5B869027-07A4-4110-A7B0-BB3B77543D6C}" srcOrd="2" destOrd="0" parTransId="{6701A1D8-7DFB-4814-B34E-974804AA7D45}" sibTransId="{78D65DD9-099F-413A-ADB5-6B5AFFFA81C7}"/>
    <dgm:cxn modelId="{D14651F5-CBC9-4817-BF41-1600956904A5}" type="presOf" srcId="{03D3B6F6-8252-4615-AE69-7570660BCA7B}" destId="{C352593A-D9F7-4406-BBB6-EE8A285CFD16}" srcOrd="0" destOrd="4" presId="urn:microsoft.com/office/officeart/2005/8/layout/vList5"/>
    <dgm:cxn modelId="{AED8906C-F4A8-4909-87C7-1527715C790F}" type="presParOf" srcId="{C39CB6C1-98E9-4187-B7DA-1E34248D05F3}" destId="{F0A6868A-1E5F-47AA-8F3E-7E816E6BD95C}" srcOrd="0" destOrd="0" presId="urn:microsoft.com/office/officeart/2005/8/layout/vList5"/>
    <dgm:cxn modelId="{6A0FA984-84D5-4470-A2DA-A726F551A60E}" type="presParOf" srcId="{F0A6868A-1E5F-47AA-8F3E-7E816E6BD95C}" destId="{3D16857A-C8A6-4D2E-A636-EDDC9A6DA2FC}" srcOrd="0" destOrd="0" presId="urn:microsoft.com/office/officeart/2005/8/layout/vList5"/>
    <dgm:cxn modelId="{BEA15B96-7C28-4B36-869E-B02E2AD09882}" type="presParOf" srcId="{F0A6868A-1E5F-47AA-8F3E-7E816E6BD95C}" destId="{C352593A-D9F7-4406-BBB6-EE8A285CFD1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802289-6395-48AB-8B37-1D348D7280D2}"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US"/>
        </a:p>
      </dgm:t>
    </dgm:pt>
    <dgm:pt modelId="{9F884D45-7534-43D7-8CF1-BCE9255C6A26}">
      <dgm:prSet custT="1"/>
      <dgm:spPr/>
      <dgm:t>
        <a:bodyPr/>
        <a:lstStyle/>
        <a:p>
          <a:r>
            <a:rPr lang="en-US" sz="3600"/>
            <a:t>Drive Range Test</a:t>
          </a:r>
        </a:p>
      </dgm:t>
    </dgm:pt>
    <dgm:pt modelId="{C820C347-74D7-4CB8-A707-7CBAC0295DC0}" type="parTrans" cxnId="{678F6499-CA08-483B-AA25-B1443A20ACA1}">
      <dgm:prSet/>
      <dgm:spPr/>
      <dgm:t>
        <a:bodyPr/>
        <a:lstStyle/>
        <a:p>
          <a:endParaRPr lang="en-US"/>
        </a:p>
      </dgm:t>
    </dgm:pt>
    <dgm:pt modelId="{A907BFB0-8E2F-48F3-8872-9DF9796D073A}" type="sibTrans" cxnId="{678F6499-CA08-483B-AA25-B1443A20ACA1}">
      <dgm:prSet/>
      <dgm:spPr/>
      <dgm:t>
        <a:bodyPr/>
        <a:lstStyle/>
        <a:p>
          <a:endParaRPr lang="en-US"/>
        </a:p>
      </dgm:t>
    </dgm:pt>
    <dgm:pt modelId="{75DE7C1A-3A33-4732-9CF8-3537134D8309}">
      <dgm:prSet/>
      <dgm:spPr/>
      <dgm:t>
        <a:bodyPr/>
        <a:lstStyle/>
        <a:p>
          <a:r>
            <a:rPr lang="en-US"/>
            <a:t>The Tesla SDU consumes an average of 30 kW under continuous normal driving load, and the Chrysler Pacifica battery bank installed to the vehicle has a capacity of 16 kWh</a:t>
          </a:r>
        </a:p>
      </dgm:t>
    </dgm:pt>
    <dgm:pt modelId="{0F20E18F-67A6-4969-8FFA-50EE891D4FE5}" type="parTrans" cxnId="{972F5BF2-A46A-4355-943B-9A2C82A543D8}">
      <dgm:prSet/>
      <dgm:spPr/>
      <dgm:t>
        <a:bodyPr/>
        <a:lstStyle/>
        <a:p>
          <a:endParaRPr lang="en-US"/>
        </a:p>
      </dgm:t>
    </dgm:pt>
    <dgm:pt modelId="{AA192330-8C1A-465B-A7AC-FC8586BEF998}" type="sibTrans" cxnId="{972F5BF2-A46A-4355-943B-9A2C82A543D8}">
      <dgm:prSet/>
      <dgm:spPr/>
      <dgm:t>
        <a:bodyPr/>
        <a:lstStyle/>
        <a:p>
          <a:endParaRPr lang="en-US"/>
        </a:p>
      </dgm:t>
    </dgm:pt>
    <dgm:pt modelId="{E0A9B754-6D21-43C6-9FF6-6D151A8E3408}">
      <dgm:prSet/>
      <dgm:spPr/>
      <dgm:t>
        <a:bodyPr/>
        <a:lstStyle/>
        <a:p>
          <a:r>
            <a:rPr lang="en-US"/>
            <a:t>Use Tesla SDU efficiency and previously found total battery capacity to determine expected range of vehicle.</a:t>
          </a:r>
        </a:p>
      </dgm:t>
    </dgm:pt>
    <dgm:pt modelId="{41AB276E-E1B7-49B8-91E2-1C52A25E1E9A}" type="parTrans" cxnId="{3513ADEE-C9F3-40FC-AA10-CD403FC9ADBF}">
      <dgm:prSet/>
      <dgm:spPr/>
      <dgm:t>
        <a:bodyPr/>
        <a:lstStyle/>
        <a:p>
          <a:endParaRPr lang="en-US"/>
        </a:p>
      </dgm:t>
    </dgm:pt>
    <dgm:pt modelId="{C18AC6E7-C35A-403C-8938-46D9E99AEA95}" type="sibTrans" cxnId="{3513ADEE-C9F3-40FC-AA10-CD403FC9ADBF}">
      <dgm:prSet/>
      <dgm:spPr/>
      <dgm:t>
        <a:bodyPr/>
        <a:lstStyle/>
        <a:p>
          <a:endParaRPr lang="en-US"/>
        </a:p>
      </dgm:t>
    </dgm:pt>
    <dgm:pt modelId="{FB15C55E-19CF-46D3-9292-15B879961B33}">
      <dgm:prSet/>
      <dgm:spPr/>
      <dgm:t>
        <a:bodyPr/>
        <a:lstStyle/>
        <a:p>
          <a:r>
            <a:rPr lang="en-US"/>
            <a:t>Test the range of the vehicle under three sets of expected driving conditions, including city streets with an average of 30 mph and frequent stops, driving at highways speeds of up to 65 mph with minimal slowing and stopping, and finally an even mix between city and highway driving.</a:t>
          </a:r>
        </a:p>
      </dgm:t>
    </dgm:pt>
    <dgm:pt modelId="{0536CCE8-BFA6-4FEB-A956-85E951854D7F}" type="parTrans" cxnId="{E7A9E897-AF13-4A8F-A829-E08AB8D395BF}">
      <dgm:prSet/>
      <dgm:spPr/>
      <dgm:t>
        <a:bodyPr/>
        <a:lstStyle/>
        <a:p>
          <a:endParaRPr lang="en-US"/>
        </a:p>
      </dgm:t>
    </dgm:pt>
    <dgm:pt modelId="{F79CF534-8A4A-4FC2-9A56-48B2F0FFD6F4}" type="sibTrans" cxnId="{E7A9E897-AF13-4A8F-A829-E08AB8D395BF}">
      <dgm:prSet/>
      <dgm:spPr/>
      <dgm:t>
        <a:bodyPr/>
        <a:lstStyle/>
        <a:p>
          <a:endParaRPr lang="en-US"/>
        </a:p>
      </dgm:t>
    </dgm:pt>
    <dgm:pt modelId="{5FC90E36-66DB-4F22-B03B-5DC70299B68B}">
      <dgm:prSet/>
      <dgm:spPr/>
      <dgm:t>
        <a:bodyPr/>
        <a:lstStyle/>
        <a:p>
          <a:r>
            <a:rPr lang="en-US"/>
            <a:t>Drive these scenarios 3 times to obtain an average of each set of routes.</a:t>
          </a:r>
        </a:p>
      </dgm:t>
    </dgm:pt>
    <dgm:pt modelId="{25DECAD6-D79E-4049-8F67-1A8B6431003A}" type="parTrans" cxnId="{9D22ACAA-2DD6-4802-907A-C1CBA71A5339}">
      <dgm:prSet/>
      <dgm:spPr/>
      <dgm:t>
        <a:bodyPr/>
        <a:lstStyle/>
        <a:p>
          <a:endParaRPr lang="en-US"/>
        </a:p>
      </dgm:t>
    </dgm:pt>
    <dgm:pt modelId="{359E5DF1-67CE-44FE-A96C-7329D2BA010A}" type="sibTrans" cxnId="{9D22ACAA-2DD6-4802-907A-C1CBA71A5339}">
      <dgm:prSet/>
      <dgm:spPr/>
      <dgm:t>
        <a:bodyPr/>
        <a:lstStyle/>
        <a:p>
          <a:endParaRPr lang="en-US"/>
        </a:p>
      </dgm:t>
    </dgm:pt>
    <dgm:pt modelId="{95AAA26E-52ED-4D30-A9E4-E1ED6BFA4C60}">
      <dgm:prSet/>
      <dgm:spPr/>
      <dgm:t>
        <a:bodyPr/>
        <a:lstStyle/>
        <a:p>
          <a:r>
            <a:rPr lang="en-US"/>
            <a:t>An efficiency average for the motor is calculated for each driving condition. </a:t>
          </a:r>
        </a:p>
      </dgm:t>
    </dgm:pt>
    <dgm:pt modelId="{3A7F18B9-7B88-4592-9E8D-23D5BB8CE4F8}" type="parTrans" cxnId="{190EE70F-7556-4FF7-811D-DA2A94641121}">
      <dgm:prSet/>
      <dgm:spPr/>
      <dgm:t>
        <a:bodyPr/>
        <a:lstStyle/>
        <a:p>
          <a:endParaRPr lang="en-US"/>
        </a:p>
      </dgm:t>
    </dgm:pt>
    <dgm:pt modelId="{E8388DA2-F6AB-405A-AA91-0190EB675B60}" type="sibTrans" cxnId="{190EE70F-7556-4FF7-811D-DA2A94641121}">
      <dgm:prSet/>
      <dgm:spPr/>
      <dgm:t>
        <a:bodyPr/>
        <a:lstStyle/>
        <a:p>
          <a:endParaRPr lang="en-US"/>
        </a:p>
      </dgm:t>
    </dgm:pt>
    <dgm:pt modelId="{85D5493C-11CA-48E2-BA0E-1FDA39FFBBB4}" type="pres">
      <dgm:prSet presAssocID="{E4802289-6395-48AB-8B37-1D348D7280D2}" presName="Name0" presStyleCnt="0">
        <dgm:presLayoutVars>
          <dgm:dir/>
          <dgm:animLvl val="lvl"/>
          <dgm:resizeHandles val="exact"/>
        </dgm:presLayoutVars>
      </dgm:prSet>
      <dgm:spPr/>
    </dgm:pt>
    <dgm:pt modelId="{8860D541-E9BB-43BF-850C-61FEA6BD95C1}" type="pres">
      <dgm:prSet presAssocID="{9F884D45-7534-43D7-8CF1-BCE9255C6A26}" presName="linNode" presStyleCnt="0"/>
      <dgm:spPr/>
    </dgm:pt>
    <dgm:pt modelId="{87F71B56-8031-4B1E-900D-C2A6064232B8}" type="pres">
      <dgm:prSet presAssocID="{9F884D45-7534-43D7-8CF1-BCE9255C6A26}" presName="parentText" presStyleLbl="node1" presStyleIdx="0" presStyleCnt="1">
        <dgm:presLayoutVars>
          <dgm:chMax val="1"/>
          <dgm:bulletEnabled val="1"/>
        </dgm:presLayoutVars>
      </dgm:prSet>
      <dgm:spPr/>
    </dgm:pt>
    <dgm:pt modelId="{88BE8DDD-A478-4933-977C-F95F9FC1B4A7}" type="pres">
      <dgm:prSet presAssocID="{9F884D45-7534-43D7-8CF1-BCE9255C6A26}" presName="descendantText" presStyleLbl="alignAccFollowNode1" presStyleIdx="0" presStyleCnt="1">
        <dgm:presLayoutVars>
          <dgm:bulletEnabled val="1"/>
        </dgm:presLayoutVars>
      </dgm:prSet>
      <dgm:spPr/>
    </dgm:pt>
  </dgm:ptLst>
  <dgm:cxnLst>
    <dgm:cxn modelId="{190EE70F-7556-4FF7-811D-DA2A94641121}" srcId="{9F884D45-7534-43D7-8CF1-BCE9255C6A26}" destId="{95AAA26E-52ED-4D30-A9E4-E1ED6BFA4C60}" srcOrd="4" destOrd="0" parTransId="{3A7F18B9-7B88-4592-9E8D-23D5BB8CE4F8}" sibTransId="{E8388DA2-F6AB-405A-AA91-0190EB675B60}"/>
    <dgm:cxn modelId="{26528630-6FE8-45A9-887E-F588F4F7742E}" type="presOf" srcId="{FB15C55E-19CF-46D3-9292-15B879961B33}" destId="{88BE8DDD-A478-4933-977C-F95F9FC1B4A7}" srcOrd="0" destOrd="2" presId="urn:microsoft.com/office/officeart/2005/8/layout/vList5"/>
    <dgm:cxn modelId="{8381BD42-7B15-4505-90F2-D3A7A795384B}" type="presOf" srcId="{95AAA26E-52ED-4D30-A9E4-E1ED6BFA4C60}" destId="{88BE8DDD-A478-4933-977C-F95F9FC1B4A7}" srcOrd="0" destOrd="4" presId="urn:microsoft.com/office/officeart/2005/8/layout/vList5"/>
    <dgm:cxn modelId="{E1392D78-2057-4520-9F6F-10D93DB016F0}" type="presOf" srcId="{75DE7C1A-3A33-4732-9CF8-3537134D8309}" destId="{88BE8DDD-A478-4933-977C-F95F9FC1B4A7}" srcOrd="0" destOrd="0" presId="urn:microsoft.com/office/officeart/2005/8/layout/vList5"/>
    <dgm:cxn modelId="{CAEF0D7F-099A-4CF9-A803-E18214C77438}" type="presOf" srcId="{E4802289-6395-48AB-8B37-1D348D7280D2}" destId="{85D5493C-11CA-48E2-BA0E-1FDA39FFBBB4}" srcOrd="0" destOrd="0" presId="urn:microsoft.com/office/officeart/2005/8/layout/vList5"/>
    <dgm:cxn modelId="{E7A9E897-AF13-4A8F-A829-E08AB8D395BF}" srcId="{9F884D45-7534-43D7-8CF1-BCE9255C6A26}" destId="{FB15C55E-19CF-46D3-9292-15B879961B33}" srcOrd="2" destOrd="0" parTransId="{0536CCE8-BFA6-4FEB-A956-85E951854D7F}" sibTransId="{F79CF534-8A4A-4FC2-9A56-48B2F0FFD6F4}"/>
    <dgm:cxn modelId="{678F6499-CA08-483B-AA25-B1443A20ACA1}" srcId="{E4802289-6395-48AB-8B37-1D348D7280D2}" destId="{9F884D45-7534-43D7-8CF1-BCE9255C6A26}" srcOrd="0" destOrd="0" parTransId="{C820C347-74D7-4CB8-A707-7CBAC0295DC0}" sibTransId="{A907BFB0-8E2F-48F3-8872-9DF9796D073A}"/>
    <dgm:cxn modelId="{0507DAA8-36ED-4FD5-8845-5B7C62F0C258}" type="presOf" srcId="{5FC90E36-66DB-4F22-B03B-5DC70299B68B}" destId="{88BE8DDD-A478-4933-977C-F95F9FC1B4A7}" srcOrd="0" destOrd="3" presId="urn:microsoft.com/office/officeart/2005/8/layout/vList5"/>
    <dgm:cxn modelId="{9D22ACAA-2DD6-4802-907A-C1CBA71A5339}" srcId="{9F884D45-7534-43D7-8CF1-BCE9255C6A26}" destId="{5FC90E36-66DB-4F22-B03B-5DC70299B68B}" srcOrd="3" destOrd="0" parTransId="{25DECAD6-D79E-4049-8F67-1A8B6431003A}" sibTransId="{359E5DF1-67CE-44FE-A96C-7329D2BA010A}"/>
    <dgm:cxn modelId="{32C382BC-6085-466D-9444-19DD7002D073}" type="presOf" srcId="{E0A9B754-6D21-43C6-9FF6-6D151A8E3408}" destId="{88BE8DDD-A478-4933-977C-F95F9FC1B4A7}" srcOrd="0" destOrd="1" presId="urn:microsoft.com/office/officeart/2005/8/layout/vList5"/>
    <dgm:cxn modelId="{6F4420D3-32A8-4DD6-9E83-16CD5002CB33}" type="presOf" srcId="{9F884D45-7534-43D7-8CF1-BCE9255C6A26}" destId="{87F71B56-8031-4B1E-900D-C2A6064232B8}" srcOrd="0" destOrd="0" presId="urn:microsoft.com/office/officeart/2005/8/layout/vList5"/>
    <dgm:cxn modelId="{3513ADEE-C9F3-40FC-AA10-CD403FC9ADBF}" srcId="{9F884D45-7534-43D7-8CF1-BCE9255C6A26}" destId="{E0A9B754-6D21-43C6-9FF6-6D151A8E3408}" srcOrd="1" destOrd="0" parTransId="{41AB276E-E1B7-49B8-91E2-1C52A25E1E9A}" sibTransId="{C18AC6E7-C35A-403C-8938-46D9E99AEA95}"/>
    <dgm:cxn modelId="{972F5BF2-A46A-4355-943B-9A2C82A543D8}" srcId="{9F884D45-7534-43D7-8CF1-BCE9255C6A26}" destId="{75DE7C1A-3A33-4732-9CF8-3537134D8309}" srcOrd="0" destOrd="0" parTransId="{0F20E18F-67A6-4969-8FFA-50EE891D4FE5}" sibTransId="{AA192330-8C1A-465B-A7AC-FC8586BEF998}"/>
    <dgm:cxn modelId="{E7D5EB94-D51A-4BB3-9358-C2BF2DA2E7BF}" type="presParOf" srcId="{85D5493C-11CA-48E2-BA0E-1FDA39FFBBB4}" destId="{8860D541-E9BB-43BF-850C-61FEA6BD95C1}" srcOrd="0" destOrd="0" presId="urn:microsoft.com/office/officeart/2005/8/layout/vList5"/>
    <dgm:cxn modelId="{DBF501FA-A592-4318-BB80-0670C6D2D65F}" type="presParOf" srcId="{8860D541-E9BB-43BF-850C-61FEA6BD95C1}" destId="{87F71B56-8031-4B1E-900D-C2A6064232B8}" srcOrd="0" destOrd="0" presId="urn:microsoft.com/office/officeart/2005/8/layout/vList5"/>
    <dgm:cxn modelId="{6710DD84-B0EB-45D8-BC03-EF0C9BF04C12}" type="presParOf" srcId="{8860D541-E9BB-43BF-850C-61FEA6BD95C1}" destId="{88BE8DDD-A478-4933-977C-F95F9FC1B4A7}"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07A0AB-EF50-4CB6-82E6-8EC796BB5362}" type="doc">
      <dgm:prSet loTypeId="urn:microsoft.com/office/officeart/2005/8/layout/vList5" loCatId="list" qsTypeId="urn:microsoft.com/office/officeart/2005/8/quickstyle/simple1" qsCatId="simple" csTypeId="urn:microsoft.com/office/officeart/2005/8/colors/accent6_2" csCatId="accent6" phldr="1"/>
      <dgm:spPr/>
      <dgm:t>
        <a:bodyPr/>
        <a:lstStyle/>
        <a:p>
          <a:endParaRPr lang="en-US"/>
        </a:p>
      </dgm:t>
    </dgm:pt>
    <dgm:pt modelId="{9712C8FF-ACF5-4075-9129-6284575CEC6F}">
      <dgm:prSet custT="1"/>
      <dgm:spPr/>
      <dgm:t>
        <a:bodyPr/>
        <a:lstStyle/>
        <a:p>
          <a:r>
            <a:rPr lang="en-US" sz="3200"/>
            <a:t>Cooling Test</a:t>
          </a:r>
        </a:p>
      </dgm:t>
    </dgm:pt>
    <dgm:pt modelId="{3512B723-24C0-4283-A110-09CD5593CB2C}" type="parTrans" cxnId="{22F04322-09D6-4757-B929-94A51920C24A}">
      <dgm:prSet/>
      <dgm:spPr/>
      <dgm:t>
        <a:bodyPr/>
        <a:lstStyle/>
        <a:p>
          <a:endParaRPr lang="en-US"/>
        </a:p>
      </dgm:t>
    </dgm:pt>
    <dgm:pt modelId="{CDEA751E-B297-4988-B3F6-952F54F2FB5F}" type="sibTrans" cxnId="{22F04322-09D6-4757-B929-94A51920C24A}">
      <dgm:prSet/>
      <dgm:spPr/>
      <dgm:t>
        <a:bodyPr/>
        <a:lstStyle/>
        <a:p>
          <a:endParaRPr lang="en-US"/>
        </a:p>
      </dgm:t>
    </dgm:pt>
    <dgm:pt modelId="{D50BACE9-3EE3-42B9-B7B8-56BB040DEFC9}">
      <dgm:prSet/>
      <dgm:spPr/>
      <dgm:t>
        <a:bodyPr/>
        <a:lstStyle/>
        <a:p>
          <a:r>
            <a:rPr lang="en-US"/>
            <a:t>Collect cooling system temperature data during the drive range test</a:t>
          </a:r>
        </a:p>
      </dgm:t>
    </dgm:pt>
    <dgm:pt modelId="{2F2CE803-BDE6-47F2-A612-5578E96B6EEB}" type="parTrans" cxnId="{1A20D51C-D330-4D32-944C-8213CF611FF6}">
      <dgm:prSet/>
      <dgm:spPr/>
      <dgm:t>
        <a:bodyPr/>
        <a:lstStyle/>
        <a:p>
          <a:endParaRPr lang="en-US"/>
        </a:p>
      </dgm:t>
    </dgm:pt>
    <dgm:pt modelId="{AF2C9114-FF37-49E9-AC16-1124D8ED9049}" type="sibTrans" cxnId="{1A20D51C-D330-4D32-944C-8213CF611FF6}">
      <dgm:prSet/>
      <dgm:spPr/>
      <dgm:t>
        <a:bodyPr/>
        <a:lstStyle/>
        <a:p>
          <a:endParaRPr lang="en-US"/>
        </a:p>
      </dgm:t>
    </dgm:pt>
    <dgm:pt modelId="{C245146B-ADE6-4FD2-8C84-6A988D8CDD87}">
      <dgm:prSet/>
      <dgm:spPr/>
      <dgm:t>
        <a:bodyPr/>
        <a:lstStyle/>
        <a:p>
          <a:r>
            <a:rPr lang="en-US"/>
            <a:t>In addition, do multiple hard acceleration drives to put extreme loads on the coolant temperature.</a:t>
          </a:r>
        </a:p>
      </dgm:t>
    </dgm:pt>
    <dgm:pt modelId="{13E05867-8E81-4987-B993-2FD3364381C5}" type="parTrans" cxnId="{681AEF0E-1DAF-4E2B-A67C-E87E58471DAC}">
      <dgm:prSet/>
      <dgm:spPr/>
      <dgm:t>
        <a:bodyPr/>
        <a:lstStyle/>
        <a:p>
          <a:endParaRPr lang="en-US"/>
        </a:p>
      </dgm:t>
    </dgm:pt>
    <dgm:pt modelId="{9C1B4B00-0021-4B99-9E91-5F86215362CA}" type="sibTrans" cxnId="{681AEF0E-1DAF-4E2B-A67C-E87E58471DAC}">
      <dgm:prSet/>
      <dgm:spPr/>
      <dgm:t>
        <a:bodyPr/>
        <a:lstStyle/>
        <a:p>
          <a:endParaRPr lang="en-US"/>
        </a:p>
      </dgm:t>
    </dgm:pt>
    <dgm:pt modelId="{59E30D28-8765-4BCD-B263-E3F8F6418A87}">
      <dgm:prSet/>
      <dgm:spPr/>
      <dgm:t>
        <a:bodyPr/>
        <a:lstStyle/>
        <a:p>
          <a:r>
            <a:rPr lang="en-US"/>
            <a:t>Ensure the temperature maintains a level below 200.</a:t>
          </a:r>
        </a:p>
      </dgm:t>
    </dgm:pt>
    <dgm:pt modelId="{DC8869E8-B56A-4083-BFCD-9BFC96F61130}" type="parTrans" cxnId="{C34D9A6B-0BAB-450B-A892-0ECE996325F4}">
      <dgm:prSet/>
      <dgm:spPr/>
      <dgm:t>
        <a:bodyPr/>
        <a:lstStyle/>
        <a:p>
          <a:endParaRPr lang="en-US"/>
        </a:p>
      </dgm:t>
    </dgm:pt>
    <dgm:pt modelId="{C9F86EC1-9A39-4E28-907B-360EEF646AE0}" type="sibTrans" cxnId="{C34D9A6B-0BAB-450B-A892-0ECE996325F4}">
      <dgm:prSet/>
      <dgm:spPr/>
      <dgm:t>
        <a:bodyPr/>
        <a:lstStyle/>
        <a:p>
          <a:endParaRPr lang="en-US"/>
        </a:p>
      </dgm:t>
    </dgm:pt>
    <dgm:pt modelId="{974A7F80-1316-4941-B66D-CB83797E1A3D}">
      <dgm:prSet/>
      <dgm:spPr/>
      <dgm:t>
        <a:bodyPr/>
        <a:lstStyle/>
        <a:p>
          <a:r>
            <a:rPr lang="en-US"/>
            <a:t>Graphically analyze temperatures based on the speed of vehicle.</a:t>
          </a:r>
        </a:p>
      </dgm:t>
    </dgm:pt>
    <dgm:pt modelId="{3E01D3B7-2B33-40A3-8E7F-88F1109FE368}" type="parTrans" cxnId="{C4E54C18-9747-4060-A18D-37CEF0911369}">
      <dgm:prSet/>
      <dgm:spPr/>
      <dgm:t>
        <a:bodyPr/>
        <a:lstStyle/>
        <a:p>
          <a:endParaRPr lang="en-US"/>
        </a:p>
      </dgm:t>
    </dgm:pt>
    <dgm:pt modelId="{26B9141A-F6FC-4CA2-A3C2-7BA5D8E33D75}" type="sibTrans" cxnId="{C4E54C18-9747-4060-A18D-37CEF0911369}">
      <dgm:prSet/>
      <dgm:spPr/>
      <dgm:t>
        <a:bodyPr/>
        <a:lstStyle/>
        <a:p>
          <a:endParaRPr lang="en-US"/>
        </a:p>
      </dgm:t>
    </dgm:pt>
    <dgm:pt modelId="{32FD8B40-6D68-4FAE-ABA1-568616907FA5}" type="pres">
      <dgm:prSet presAssocID="{E907A0AB-EF50-4CB6-82E6-8EC796BB5362}" presName="Name0" presStyleCnt="0">
        <dgm:presLayoutVars>
          <dgm:dir/>
          <dgm:animLvl val="lvl"/>
          <dgm:resizeHandles val="exact"/>
        </dgm:presLayoutVars>
      </dgm:prSet>
      <dgm:spPr/>
    </dgm:pt>
    <dgm:pt modelId="{B688A0EB-EDE2-44AF-B0FE-68E95EE181CC}" type="pres">
      <dgm:prSet presAssocID="{9712C8FF-ACF5-4075-9129-6284575CEC6F}" presName="linNode" presStyleCnt="0"/>
      <dgm:spPr/>
    </dgm:pt>
    <dgm:pt modelId="{DD0DE36C-09CF-4509-90AA-F7361F8FEBC3}" type="pres">
      <dgm:prSet presAssocID="{9712C8FF-ACF5-4075-9129-6284575CEC6F}" presName="parentText" presStyleLbl="node1" presStyleIdx="0" presStyleCnt="1">
        <dgm:presLayoutVars>
          <dgm:chMax val="1"/>
          <dgm:bulletEnabled val="1"/>
        </dgm:presLayoutVars>
      </dgm:prSet>
      <dgm:spPr/>
    </dgm:pt>
    <dgm:pt modelId="{5A8143C6-4AA3-4D5B-9211-A279F43AEC0E}" type="pres">
      <dgm:prSet presAssocID="{9712C8FF-ACF5-4075-9129-6284575CEC6F}" presName="descendantText" presStyleLbl="alignAccFollowNode1" presStyleIdx="0" presStyleCnt="1">
        <dgm:presLayoutVars>
          <dgm:bulletEnabled val="1"/>
        </dgm:presLayoutVars>
      </dgm:prSet>
      <dgm:spPr/>
    </dgm:pt>
  </dgm:ptLst>
  <dgm:cxnLst>
    <dgm:cxn modelId="{681AEF0E-1DAF-4E2B-A67C-E87E58471DAC}" srcId="{9712C8FF-ACF5-4075-9129-6284575CEC6F}" destId="{C245146B-ADE6-4FD2-8C84-6A988D8CDD87}" srcOrd="1" destOrd="0" parTransId="{13E05867-8E81-4987-B993-2FD3364381C5}" sibTransId="{9C1B4B00-0021-4B99-9E91-5F86215362CA}"/>
    <dgm:cxn modelId="{C4E54C18-9747-4060-A18D-37CEF0911369}" srcId="{9712C8FF-ACF5-4075-9129-6284575CEC6F}" destId="{974A7F80-1316-4941-B66D-CB83797E1A3D}" srcOrd="3" destOrd="0" parTransId="{3E01D3B7-2B33-40A3-8E7F-88F1109FE368}" sibTransId="{26B9141A-F6FC-4CA2-A3C2-7BA5D8E33D75}"/>
    <dgm:cxn modelId="{1A20D51C-D330-4D32-944C-8213CF611FF6}" srcId="{9712C8FF-ACF5-4075-9129-6284575CEC6F}" destId="{D50BACE9-3EE3-42B9-B7B8-56BB040DEFC9}" srcOrd="0" destOrd="0" parTransId="{2F2CE803-BDE6-47F2-A612-5578E96B6EEB}" sibTransId="{AF2C9114-FF37-49E9-AC16-1124D8ED9049}"/>
    <dgm:cxn modelId="{22F04322-09D6-4757-B929-94A51920C24A}" srcId="{E907A0AB-EF50-4CB6-82E6-8EC796BB5362}" destId="{9712C8FF-ACF5-4075-9129-6284575CEC6F}" srcOrd="0" destOrd="0" parTransId="{3512B723-24C0-4283-A110-09CD5593CB2C}" sibTransId="{CDEA751E-B297-4988-B3F6-952F54F2FB5F}"/>
    <dgm:cxn modelId="{C34D9A6B-0BAB-450B-A892-0ECE996325F4}" srcId="{9712C8FF-ACF5-4075-9129-6284575CEC6F}" destId="{59E30D28-8765-4BCD-B263-E3F8F6418A87}" srcOrd="2" destOrd="0" parTransId="{DC8869E8-B56A-4083-BFCD-9BFC96F61130}" sibTransId="{C9F86EC1-9A39-4E28-907B-360EEF646AE0}"/>
    <dgm:cxn modelId="{B5804374-3228-44A8-89A4-37C911F1CF4E}" type="presOf" srcId="{D50BACE9-3EE3-42B9-B7B8-56BB040DEFC9}" destId="{5A8143C6-4AA3-4D5B-9211-A279F43AEC0E}" srcOrd="0" destOrd="0" presId="urn:microsoft.com/office/officeart/2005/8/layout/vList5"/>
    <dgm:cxn modelId="{D7B1887F-F2F4-4193-85BC-2A5F35DD85D1}" type="presOf" srcId="{9712C8FF-ACF5-4075-9129-6284575CEC6F}" destId="{DD0DE36C-09CF-4509-90AA-F7361F8FEBC3}" srcOrd="0" destOrd="0" presId="urn:microsoft.com/office/officeart/2005/8/layout/vList5"/>
    <dgm:cxn modelId="{94743980-35DC-4C19-95B7-A05FB2E74CCA}" type="presOf" srcId="{59E30D28-8765-4BCD-B263-E3F8F6418A87}" destId="{5A8143C6-4AA3-4D5B-9211-A279F43AEC0E}" srcOrd="0" destOrd="2" presId="urn:microsoft.com/office/officeart/2005/8/layout/vList5"/>
    <dgm:cxn modelId="{39952D9B-7FD1-4040-9424-651D6D324572}" type="presOf" srcId="{C245146B-ADE6-4FD2-8C84-6A988D8CDD87}" destId="{5A8143C6-4AA3-4D5B-9211-A279F43AEC0E}" srcOrd="0" destOrd="1" presId="urn:microsoft.com/office/officeart/2005/8/layout/vList5"/>
    <dgm:cxn modelId="{52BC5CCC-4446-4797-A16F-BC6E0B9F21C2}" type="presOf" srcId="{974A7F80-1316-4941-B66D-CB83797E1A3D}" destId="{5A8143C6-4AA3-4D5B-9211-A279F43AEC0E}" srcOrd="0" destOrd="3" presId="urn:microsoft.com/office/officeart/2005/8/layout/vList5"/>
    <dgm:cxn modelId="{5F35ADDD-3BC2-49CD-ADB9-4F30EA7DCF95}" type="presOf" srcId="{E907A0AB-EF50-4CB6-82E6-8EC796BB5362}" destId="{32FD8B40-6D68-4FAE-ABA1-568616907FA5}" srcOrd="0" destOrd="0" presId="urn:microsoft.com/office/officeart/2005/8/layout/vList5"/>
    <dgm:cxn modelId="{829FD478-D397-49E4-875E-8C0343CE3DB7}" type="presParOf" srcId="{32FD8B40-6D68-4FAE-ABA1-568616907FA5}" destId="{B688A0EB-EDE2-44AF-B0FE-68E95EE181CC}" srcOrd="0" destOrd="0" presId="urn:microsoft.com/office/officeart/2005/8/layout/vList5"/>
    <dgm:cxn modelId="{4402C155-53A1-4B11-B9D9-439B9F5B3B3E}" type="presParOf" srcId="{B688A0EB-EDE2-44AF-B0FE-68E95EE181CC}" destId="{DD0DE36C-09CF-4509-90AA-F7361F8FEBC3}" srcOrd="0" destOrd="0" presId="urn:microsoft.com/office/officeart/2005/8/layout/vList5"/>
    <dgm:cxn modelId="{9FC214B0-A190-41AB-BF9A-6B014970DCF5}" type="presParOf" srcId="{B688A0EB-EDE2-44AF-B0FE-68E95EE181CC}" destId="{5A8143C6-4AA3-4D5B-9211-A279F43AEC0E}" srcOrd="1"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1CB75E-1A9D-4658-BAB1-1FBF9E1BC212}" type="doc">
      <dgm:prSet loTypeId="urn:microsoft.com/office/officeart/2005/8/layout/vList5" loCatId="list" qsTypeId="urn:microsoft.com/office/officeart/2005/8/quickstyle/simple1" qsCatId="simple" csTypeId="urn:microsoft.com/office/officeart/2005/8/colors/accent4_2" csCatId="accent4" phldr="1"/>
      <dgm:spPr/>
      <dgm:t>
        <a:bodyPr/>
        <a:lstStyle/>
        <a:p>
          <a:endParaRPr lang="en-US"/>
        </a:p>
      </dgm:t>
    </dgm:pt>
    <dgm:pt modelId="{B4754147-2B3C-4D07-B8B3-062F6C236D45}">
      <dgm:prSet/>
      <dgm:spPr/>
      <dgm:t>
        <a:bodyPr/>
        <a:lstStyle/>
        <a:p>
          <a:r>
            <a:rPr lang="en-US"/>
            <a:t>Power and Torque Output Tests</a:t>
          </a:r>
        </a:p>
      </dgm:t>
    </dgm:pt>
    <dgm:pt modelId="{40F86765-8CE2-436E-88BD-A0FC51107098}" type="parTrans" cxnId="{550F6487-9C90-42F5-9581-ABEA17F92D24}">
      <dgm:prSet/>
      <dgm:spPr/>
      <dgm:t>
        <a:bodyPr/>
        <a:lstStyle/>
        <a:p>
          <a:endParaRPr lang="en-US"/>
        </a:p>
      </dgm:t>
    </dgm:pt>
    <dgm:pt modelId="{C1ECA7D7-9B73-4510-97B4-FA619CEEABEF}" type="sibTrans" cxnId="{550F6487-9C90-42F5-9581-ABEA17F92D24}">
      <dgm:prSet/>
      <dgm:spPr/>
      <dgm:t>
        <a:bodyPr/>
        <a:lstStyle/>
        <a:p>
          <a:endParaRPr lang="en-US"/>
        </a:p>
      </dgm:t>
    </dgm:pt>
    <dgm:pt modelId="{5BCAFF61-5B32-462F-AB3A-2109E7372738}">
      <dgm:prSet/>
      <dgm:spPr/>
      <dgm:t>
        <a:bodyPr/>
        <a:lstStyle/>
        <a:p>
          <a:r>
            <a:rPr lang="en-US"/>
            <a:t>Perform a dynamometer test of the vehicle to gain data of the torque and horsepower output from the drive unit.</a:t>
          </a:r>
        </a:p>
      </dgm:t>
    </dgm:pt>
    <dgm:pt modelId="{30BA941D-E3F4-40D3-B35E-1D5897A2CD52}" type="parTrans" cxnId="{04A3482D-541F-4D6C-8776-CC2A055ACF15}">
      <dgm:prSet/>
      <dgm:spPr/>
      <dgm:t>
        <a:bodyPr/>
        <a:lstStyle/>
        <a:p>
          <a:endParaRPr lang="en-US"/>
        </a:p>
      </dgm:t>
    </dgm:pt>
    <dgm:pt modelId="{B7DEABEF-8FCC-4681-A92A-CB777A428342}" type="sibTrans" cxnId="{04A3482D-541F-4D6C-8776-CC2A055ACF15}">
      <dgm:prSet/>
      <dgm:spPr/>
      <dgm:t>
        <a:bodyPr/>
        <a:lstStyle/>
        <a:p>
          <a:endParaRPr lang="en-US"/>
        </a:p>
      </dgm:t>
    </dgm:pt>
    <dgm:pt modelId="{98D9060F-5D6F-4FC7-8F79-2B16950DDC71}">
      <dgm:prSet/>
      <dgm:spPr/>
      <dgm:t>
        <a:bodyPr/>
        <a:lstStyle/>
        <a:p>
          <a:r>
            <a:rPr lang="en-US"/>
            <a:t>Analyze results and determine efficiency of system.</a:t>
          </a:r>
        </a:p>
      </dgm:t>
    </dgm:pt>
    <dgm:pt modelId="{CD5436E2-F4E6-4FCA-A869-3C01636856B0}" type="parTrans" cxnId="{2F6DB389-49EA-485C-A239-53849A54FC5A}">
      <dgm:prSet/>
      <dgm:spPr/>
      <dgm:t>
        <a:bodyPr/>
        <a:lstStyle/>
        <a:p>
          <a:endParaRPr lang="en-US"/>
        </a:p>
      </dgm:t>
    </dgm:pt>
    <dgm:pt modelId="{7DA8CC4F-75B5-4A1B-8984-166A9566C8C3}" type="sibTrans" cxnId="{2F6DB389-49EA-485C-A239-53849A54FC5A}">
      <dgm:prSet/>
      <dgm:spPr/>
      <dgm:t>
        <a:bodyPr/>
        <a:lstStyle/>
        <a:p>
          <a:endParaRPr lang="en-US"/>
        </a:p>
      </dgm:t>
    </dgm:pt>
    <dgm:pt modelId="{D1BF0C30-F9B0-44C0-BEF8-953FF9A4C23A}" type="pres">
      <dgm:prSet presAssocID="{531CB75E-1A9D-4658-BAB1-1FBF9E1BC212}" presName="Name0" presStyleCnt="0">
        <dgm:presLayoutVars>
          <dgm:dir/>
          <dgm:animLvl val="lvl"/>
          <dgm:resizeHandles val="exact"/>
        </dgm:presLayoutVars>
      </dgm:prSet>
      <dgm:spPr/>
    </dgm:pt>
    <dgm:pt modelId="{F644AAB1-FF6C-4C44-80F7-10EE60563729}" type="pres">
      <dgm:prSet presAssocID="{B4754147-2B3C-4D07-B8B3-062F6C236D45}" presName="linNode" presStyleCnt="0"/>
      <dgm:spPr/>
    </dgm:pt>
    <dgm:pt modelId="{BC94F89E-9539-40FD-8EE2-FDAB22225B94}" type="pres">
      <dgm:prSet presAssocID="{B4754147-2B3C-4D07-B8B3-062F6C236D45}" presName="parentText" presStyleLbl="node1" presStyleIdx="0" presStyleCnt="1">
        <dgm:presLayoutVars>
          <dgm:chMax val="1"/>
          <dgm:bulletEnabled val="1"/>
        </dgm:presLayoutVars>
      </dgm:prSet>
      <dgm:spPr/>
    </dgm:pt>
    <dgm:pt modelId="{FD179A4F-8052-4AFF-9EF5-BA4DAA9147C1}" type="pres">
      <dgm:prSet presAssocID="{B4754147-2B3C-4D07-B8B3-062F6C236D45}" presName="descendantText" presStyleLbl="alignAccFollowNode1" presStyleIdx="0" presStyleCnt="1">
        <dgm:presLayoutVars>
          <dgm:bulletEnabled val="1"/>
        </dgm:presLayoutVars>
      </dgm:prSet>
      <dgm:spPr/>
    </dgm:pt>
  </dgm:ptLst>
  <dgm:cxnLst>
    <dgm:cxn modelId="{04A3482D-541F-4D6C-8776-CC2A055ACF15}" srcId="{B4754147-2B3C-4D07-B8B3-062F6C236D45}" destId="{5BCAFF61-5B32-462F-AB3A-2109E7372738}" srcOrd="0" destOrd="0" parTransId="{30BA941D-E3F4-40D3-B35E-1D5897A2CD52}" sibTransId="{B7DEABEF-8FCC-4681-A92A-CB777A428342}"/>
    <dgm:cxn modelId="{3CE61C71-D0FD-47C8-A39E-FE9AFFAA2D91}" type="presOf" srcId="{98D9060F-5D6F-4FC7-8F79-2B16950DDC71}" destId="{FD179A4F-8052-4AFF-9EF5-BA4DAA9147C1}" srcOrd="0" destOrd="1" presId="urn:microsoft.com/office/officeart/2005/8/layout/vList5"/>
    <dgm:cxn modelId="{550F6487-9C90-42F5-9581-ABEA17F92D24}" srcId="{531CB75E-1A9D-4658-BAB1-1FBF9E1BC212}" destId="{B4754147-2B3C-4D07-B8B3-062F6C236D45}" srcOrd="0" destOrd="0" parTransId="{40F86765-8CE2-436E-88BD-A0FC51107098}" sibTransId="{C1ECA7D7-9B73-4510-97B4-FA619CEEABEF}"/>
    <dgm:cxn modelId="{2F6DB389-49EA-485C-A239-53849A54FC5A}" srcId="{B4754147-2B3C-4D07-B8B3-062F6C236D45}" destId="{98D9060F-5D6F-4FC7-8F79-2B16950DDC71}" srcOrd="1" destOrd="0" parTransId="{CD5436E2-F4E6-4FCA-A869-3C01636856B0}" sibTransId="{7DA8CC4F-75B5-4A1B-8984-166A9566C8C3}"/>
    <dgm:cxn modelId="{378A06AE-7C71-499C-99B4-0659B2BD1A9E}" type="presOf" srcId="{5BCAFF61-5B32-462F-AB3A-2109E7372738}" destId="{FD179A4F-8052-4AFF-9EF5-BA4DAA9147C1}" srcOrd="0" destOrd="0" presId="urn:microsoft.com/office/officeart/2005/8/layout/vList5"/>
    <dgm:cxn modelId="{65841ECD-5CAD-4E52-887E-0E856B9A7612}" type="presOf" srcId="{B4754147-2B3C-4D07-B8B3-062F6C236D45}" destId="{BC94F89E-9539-40FD-8EE2-FDAB22225B94}" srcOrd="0" destOrd="0" presId="urn:microsoft.com/office/officeart/2005/8/layout/vList5"/>
    <dgm:cxn modelId="{9E4AD7D9-199A-49D5-A204-D0FFBED31310}" type="presOf" srcId="{531CB75E-1A9D-4658-BAB1-1FBF9E1BC212}" destId="{D1BF0C30-F9B0-44C0-BEF8-953FF9A4C23A}" srcOrd="0" destOrd="0" presId="urn:microsoft.com/office/officeart/2005/8/layout/vList5"/>
    <dgm:cxn modelId="{05B03A40-A09A-4F76-A242-CFB84BF7C6D7}" type="presParOf" srcId="{D1BF0C30-F9B0-44C0-BEF8-953FF9A4C23A}" destId="{F644AAB1-FF6C-4C44-80F7-10EE60563729}" srcOrd="0" destOrd="0" presId="urn:microsoft.com/office/officeart/2005/8/layout/vList5"/>
    <dgm:cxn modelId="{1354ABDE-8E4C-45B8-BBC9-E1C80FF29746}" type="presParOf" srcId="{F644AAB1-FF6C-4C44-80F7-10EE60563729}" destId="{BC94F89E-9539-40FD-8EE2-FDAB22225B94}" srcOrd="0" destOrd="0" presId="urn:microsoft.com/office/officeart/2005/8/layout/vList5"/>
    <dgm:cxn modelId="{34F6CEE4-AD65-4324-9E46-6F61A848040A}" type="presParOf" srcId="{F644AAB1-FF6C-4C44-80F7-10EE60563729}" destId="{FD179A4F-8052-4AFF-9EF5-BA4DAA9147C1}" srcOrd="1" destOrd="0" presId="urn:microsoft.com/office/officeart/2005/8/layout/vList5"/>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F0F654D-A9C5-4C77-93A3-790E4B45B7E1}"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B9338A26-73C0-4EE5-99AD-80EE4B8EFB0F}">
      <dgm:prSet/>
      <dgm:spPr/>
      <dgm:t>
        <a:bodyPr/>
        <a:lstStyle/>
        <a:p>
          <a:r>
            <a:rPr lang="en-US"/>
            <a:t>Adding support for more vehicle models</a:t>
          </a:r>
        </a:p>
      </dgm:t>
    </dgm:pt>
    <dgm:pt modelId="{48E3CBCD-BEEC-4CCD-A569-D86E2AC3C2AC}" type="parTrans" cxnId="{580E4C50-325D-47DC-AA74-597CD7F2BB14}">
      <dgm:prSet/>
      <dgm:spPr/>
      <dgm:t>
        <a:bodyPr/>
        <a:lstStyle/>
        <a:p>
          <a:endParaRPr lang="en-US"/>
        </a:p>
      </dgm:t>
    </dgm:pt>
    <dgm:pt modelId="{A3DADB0D-3987-4A11-907C-50483F6BD78C}" type="sibTrans" cxnId="{580E4C50-325D-47DC-AA74-597CD7F2BB14}">
      <dgm:prSet/>
      <dgm:spPr/>
      <dgm:t>
        <a:bodyPr/>
        <a:lstStyle/>
        <a:p>
          <a:endParaRPr lang="en-US"/>
        </a:p>
      </dgm:t>
    </dgm:pt>
    <dgm:pt modelId="{64B81C3C-24F1-4A9B-A181-559B8411AF1B}">
      <dgm:prSet/>
      <dgm:spPr/>
      <dgm:t>
        <a:bodyPr/>
        <a:lstStyle/>
        <a:p>
          <a:r>
            <a:rPr lang="en-US"/>
            <a:t>Working to offer integration with more components and suppliers</a:t>
          </a:r>
        </a:p>
      </dgm:t>
    </dgm:pt>
    <dgm:pt modelId="{A0BABED3-5E17-4CC8-86F6-B5CA17301DA6}" type="parTrans" cxnId="{9774C223-B2EB-495E-B01F-AAF8BC2A7081}">
      <dgm:prSet/>
      <dgm:spPr/>
      <dgm:t>
        <a:bodyPr/>
        <a:lstStyle/>
        <a:p>
          <a:endParaRPr lang="en-US"/>
        </a:p>
      </dgm:t>
    </dgm:pt>
    <dgm:pt modelId="{B0BD98AF-6EA0-4671-A9BC-676BCC22261D}" type="sibTrans" cxnId="{9774C223-B2EB-495E-B01F-AAF8BC2A7081}">
      <dgm:prSet/>
      <dgm:spPr/>
      <dgm:t>
        <a:bodyPr/>
        <a:lstStyle/>
        <a:p>
          <a:endParaRPr lang="en-US"/>
        </a:p>
      </dgm:t>
    </dgm:pt>
    <dgm:pt modelId="{9C48A9FA-FD12-4E5D-AF9D-8F1A0D268496}">
      <dgm:prSet/>
      <dgm:spPr/>
      <dgm:t>
        <a:bodyPr/>
        <a:lstStyle/>
        <a:p>
          <a:r>
            <a:rPr lang="en-US"/>
            <a:t>Improving availability of resources for conversions</a:t>
          </a:r>
        </a:p>
      </dgm:t>
    </dgm:pt>
    <dgm:pt modelId="{5241B4E2-3CE4-43E2-B699-F56E155B4B52}" type="parTrans" cxnId="{44491FEF-5C8E-4612-858F-16E725C4D3B8}">
      <dgm:prSet/>
      <dgm:spPr/>
      <dgm:t>
        <a:bodyPr/>
        <a:lstStyle/>
        <a:p>
          <a:endParaRPr lang="en-US"/>
        </a:p>
      </dgm:t>
    </dgm:pt>
    <dgm:pt modelId="{D887B135-7148-4006-8BD5-19A36F7D8366}" type="sibTrans" cxnId="{44491FEF-5C8E-4612-858F-16E725C4D3B8}">
      <dgm:prSet/>
      <dgm:spPr/>
      <dgm:t>
        <a:bodyPr/>
        <a:lstStyle/>
        <a:p>
          <a:endParaRPr lang="en-US"/>
        </a:p>
      </dgm:t>
    </dgm:pt>
    <dgm:pt modelId="{6EB03A56-8FF0-41D4-80C4-193AEC483184}" type="pres">
      <dgm:prSet presAssocID="{5F0F654D-A9C5-4C77-93A3-790E4B45B7E1}" presName="Name0" presStyleCnt="0">
        <dgm:presLayoutVars>
          <dgm:dir/>
          <dgm:resizeHandles val="exact"/>
        </dgm:presLayoutVars>
      </dgm:prSet>
      <dgm:spPr/>
    </dgm:pt>
    <dgm:pt modelId="{9AEFA9BC-5EFA-4699-8DC0-D1214345A9EA}" type="pres">
      <dgm:prSet presAssocID="{B9338A26-73C0-4EE5-99AD-80EE4B8EFB0F}" presName="node" presStyleLbl="node1" presStyleIdx="0" presStyleCnt="3">
        <dgm:presLayoutVars>
          <dgm:bulletEnabled val="1"/>
        </dgm:presLayoutVars>
      </dgm:prSet>
      <dgm:spPr/>
    </dgm:pt>
    <dgm:pt modelId="{29EE1386-F8FB-47AD-8264-B1659C56386C}" type="pres">
      <dgm:prSet presAssocID="{A3DADB0D-3987-4A11-907C-50483F6BD78C}" presName="sibTrans" presStyleLbl="sibTrans2D1" presStyleIdx="0" presStyleCnt="2"/>
      <dgm:spPr/>
    </dgm:pt>
    <dgm:pt modelId="{EAA91222-C88E-4C2B-9BC2-788CB23DB30B}" type="pres">
      <dgm:prSet presAssocID="{A3DADB0D-3987-4A11-907C-50483F6BD78C}" presName="connectorText" presStyleLbl="sibTrans2D1" presStyleIdx="0" presStyleCnt="2"/>
      <dgm:spPr/>
    </dgm:pt>
    <dgm:pt modelId="{E3751738-7F24-4AF6-B954-C1EC5C717CBB}" type="pres">
      <dgm:prSet presAssocID="{64B81C3C-24F1-4A9B-A181-559B8411AF1B}" presName="node" presStyleLbl="node1" presStyleIdx="1" presStyleCnt="3">
        <dgm:presLayoutVars>
          <dgm:bulletEnabled val="1"/>
        </dgm:presLayoutVars>
      </dgm:prSet>
      <dgm:spPr/>
    </dgm:pt>
    <dgm:pt modelId="{8B88D077-974A-4A6C-B03F-57D1A8F8AF7B}" type="pres">
      <dgm:prSet presAssocID="{B0BD98AF-6EA0-4671-A9BC-676BCC22261D}" presName="sibTrans" presStyleLbl="sibTrans2D1" presStyleIdx="1" presStyleCnt="2"/>
      <dgm:spPr/>
    </dgm:pt>
    <dgm:pt modelId="{A1FB0E5C-4FA0-446F-8304-D420F180EB6F}" type="pres">
      <dgm:prSet presAssocID="{B0BD98AF-6EA0-4671-A9BC-676BCC22261D}" presName="connectorText" presStyleLbl="sibTrans2D1" presStyleIdx="1" presStyleCnt="2"/>
      <dgm:spPr/>
    </dgm:pt>
    <dgm:pt modelId="{2B1195AA-2061-4CFE-929D-309CD3A81FEC}" type="pres">
      <dgm:prSet presAssocID="{9C48A9FA-FD12-4E5D-AF9D-8F1A0D268496}" presName="node" presStyleLbl="node1" presStyleIdx="2" presStyleCnt="3">
        <dgm:presLayoutVars>
          <dgm:bulletEnabled val="1"/>
        </dgm:presLayoutVars>
      </dgm:prSet>
      <dgm:spPr/>
    </dgm:pt>
  </dgm:ptLst>
  <dgm:cxnLst>
    <dgm:cxn modelId="{88100D23-4B05-426B-98A8-9D1C23F15840}" type="presOf" srcId="{A3DADB0D-3987-4A11-907C-50483F6BD78C}" destId="{EAA91222-C88E-4C2B-9BC2-788CB23DB30B}" srcOrd="1" destOrd="0" presId="urn:microsoft.com/office/officeart/2005/8/layout/process1"/>
    <dgm:cxn modelId="{9774C223-B2EB-495E-B01F-AAF8BC2A7081}" srcId="{5F0F654D-A9C5-4C77-93A3-790E4B45B7E1}" destId="{64B81C3C-24F1-4A9B-A181-559B8411AF1B}" srcOrd="1" destOrd="0" parTransId="{A0BABED3-5E17-4CC8-86F6-B5CA17301DA6}" sibTransId="{B0BD98AF-6EA0-4671-A9BC-676BCC22261D}"/>
    <dgm:cxn modelId="{580E4C50-325D-47DC-AA74-597CD7F2BB14}" srcId="{5F0F654D-A9C5-4C77-93A3-790E4B45B7E1}" destId="{B9338A26-73C0-4EE5-99AD-80EE4B8EFB0F}" srcOrd="0" destOrd="0" parTransId="{48E3CBCD-BEEC-4CCD-A569-D86E2AC3C2AC}" sibTransId="{A3DADB0D-3987-4A11-907C-50483F6BD78C}"/>
    <dgm:cxn modelId="{39623959-A503-419C-8114-E2116A0556A4}" type="presOf" srcId="{64B81C3C-24F1-4A9B-A181-559B8411AF1B}" destId="{E3751738-7F24-4AF6-B954-C1EC5C717CBB}" srcOrd="0" destOrd="0" presId="urn:microsoft.com/office/officeart/2005/8/layout/process1"/>
    <dgm:cxn modelId="{BC73A683-6E87-406C-8A8F-B4EE58577CEF}" type="presOf" srcId="{9C48A9FA-FD12-4E5D-AF9D-8F1A0D268496}" destId="{2B1195AA-2061-4CFE-929D-309CD3A81FEC}" srcOrd="0" destOrd="0" presId="urn:microsoft.com/office/officeart/2005/8/layout/process1"/>
    <dgm:cxn modelId="{A913A88D-8C67-4401-9527-F2BAE86EB1A6}" type="presOf" srcId="{B9338A26-73C0-4EE5-99AD-80EE4B8EFB0F}" destId="{9AEFA9BC-5EFA-4699-8DC0-D1214345A9EA}" srcOrd="0" destOrd="0" presId="urn:microsoft.com/office/officeart/2005/8/layout/process1"/>
    <dgm:cxn modelId="{F02974A3-B72B-4DE0-B069-9CA167BB9CFF}" type="presOf" srcId="{B0BD98AF-6EA0-4671-A9BC-676BCC22261D}" destId="{8B88D077-974A-4A6C-B03F-57D1A8F8AF7B}" srcOrd="0" destOrd="0" presId="urn:microsoft.com/office/officeart/2005/8/layout/process1"/>
    <dgm:cxn modelId="{8732D4D9-07F8-40E4-AB81-66098156C43A}" type="presOf" srcId="{5F0F654D-A9C5-4C77-93A3-790E4B45B7E1}" destId="{6EB03A56-8FF0-41D4-80C4-193AEC483184}" srcOrd="0" destOrd="0" presId="urn:microsoft.com/office/officeart/2005/8/layout/process1"/>
    <dgm:cxn modelId="{37068DEC-6867-4488-AD67-A5B11E3A80DF}" type="presOf" srcId="{A3DADB0D-3987-4A11-907C-50483F6BD78C}" destId="{29EE1386-F8FB-47AD-8264-B1659C56386C}" srcOrd="0" destOrd="0" presId="urn:microsoft.com/office/officeart/2005/8/layout/process1"/>
    <dgm:cxn modelId="{44491FEF-5C8E-4612-858F-16E725C4D3B8}" srcId="{5F0F654D-A9C5-4C77-93A3-790E4B45B7E1}" destId="{9C48A9FA-FD12-4E5D-AF9D-8F1A0D268496}" srcOrd="2" destOrd="0" parTransId="{5241B4E2-3CE4-43E2-B699-F56E155B4B52}" sibTransId="{D887B135-7148-4006-8BD5-19A36F7D8366}"/>
    <dgm:cxn modelId="{E9019EF9-AB01-400C-85E2-5EFFD4C64071}" type="presOf" srcId="{B0BD98AF-6EA0-4671-A9BC-676BCC22261D}" destId="{A1FB0E5C-4FA0-446F-8304-D420F180EB6F}" srcOrd="1" destOrd="0" presId="urn:microsoft.com/office/officeart/2005/8/layout/process1"/>
    <dgm:cxn modelId="{7A963678-74B8-498C-8D74-C2A8922A3515}" type="presParOf" srcId="{6EB03A56-8FF0-41D4-80C4-193AEC483184}" destId="{9AEFA9BC-5EFA-4699-8DC0-D1214345A9EA}" srcOrd="0" destOrd="0" presId="urn:microsoft.com/office/officeart/2005/8/layout/process1"/>
    <dgm:cxn modelId="{8BD11C3F-3904-45FC-88C9-9332C6C5451E}" type="presParOf" srcId="{6EB03A56-8FF0-41D4-80C4-193AEC483184}" destId="{29EE1386-F8FB-47AD-8264-B1659C56386C}" srcOrd="1" destOrd="0" presId="urn:microsoft.com/office/officeart/2005/8/layout/process1"/>
    <dgm:cxn modelId="{EBDD5CC4-F3C0-41DD-959E-3B16A1D56D3B}" type="presParOf" srcId="{29EE1386-F8FB-47AD-8264-B1659C56386C}" destId="{EAA91222-C88E-4C2B-9BC2-788CB23DB30B}" srcOrd="0" destOrd="0" presId="urn:microsoft.com/office/officeart/2005/8/layout/process1"/>
    <dgm:cxn modelId="{ED0769CA-28EE-441A-863A-5F9F26060470}" type="presParOf" srcId="{6EB03A56-8FF0-41D4-80C4-193AEC483184}" destId="{E3751738-7F24-4AF6-B954-C1EC5C717CBB}" srcOrd="2" destOrd="0" presId="urn:microsoft.com/office/officeart/2005/8/layout/process1"/>
    <dgm:cxn modelId="{3ECBBCFE-6567-46E0-A9BC-A3CDCC7CF7DE}" type="presParOf" srcId="{6EB03A56-8FF0-41D4-80C4-193AEC483184}" destId="{8B88D077-974A-4A6C-B03F-57D1A8F8AF7B}" srcOrd="3" destOrd="0" presId="urn:microsoft.com/office/officeart/2005/8/layout/process1"/>
    <dgm:cxn modelId="{A80932FD-FD22-4DC2-BCFB-B3E8B268A97A}" type="presParOf" srcId="{8B88D077-974A-4A6C-B03F-57D1A8F8AF7B}" destId="{A1FB0E5C-4FA0-446F-8304-D420F180EB6F}" srcOrd="0" destOrd="0" presId="urn:microsoft.com/office/officeart/2005/8/layout/process1"/>
    <dgm:cxn modelId="{DB3DB544-05F7-4790-8CDF-12367F0620E7}" type="presParOf" srcId="{6EB03A56-8FF0-41D4-80C4-193AEC483184}" destId="{2B1195AA-2061-4CFE-929D-309CD3A81FE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DD496-A7D6-4FEC-8315-EBB3769DC5B5}">
      <dsp:nvSpPr>
        <dsp:cNvPr id="0" name=""/>
        <dsp:cNvSpPr/>
      </dsp:nvSpPr>
      <dsp:spPr>
        <a:xfrm>
          <a:off x="0" y="2294391"/>
          <a:ext cx="2667000" cy="75307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677" tIns="184912" rIns="189677" bIns="184912" numCol="1" spcCol="1270" anchor="ctr" anchorCtr="0">
          <a:noAutofit/>
        </a:bodyPr>
        <a:lstStyle/>
        <a:p>
          <a:pPr marL="0" lvl="0" indent="0" algn="ctr" defTabSz="1155700">
            <a:lnSpc>
              <a:spcPct val="90000"/>
            </a:lnSpc>
            <a:spcBef>
              <a:spcPct val="0"/>
            </a:spcBef>
            <a:spcAft>
              <a:spcPct val="35000"/>
            </a:spcAft>
            <a:buNone/>
          </a:pPr>
          <a:r>
            <a:rPr lang="en-US" sz="2600" kern="1200"/>
            <a:t>Weigh</a:t>
          </a:r>
        </a:p>
      </dsp:txBody>
      <dsp:txXfrm>
        <a:off x="0" y="2294391"/>
        <a:ext cx="2667000" cy="753070"/>
      </dsp:txXfrm>
    </dsp:sp>
    <dsp:sp modelId="{2DD122D8-A4E8-44D5-9F04-5008C664776E}">
      <dsp:nvSpPr>
        <dsp:cNvPr id="0" name=""/>
        <dsp:cNvSpPr/>
      </dsp:nvSpPr>
      <dsp:spPr>
        <a:xfrm>
          <a:off x="2666999" y="2294391"/>
          <a:ext cx="8001000" cy="7530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298" tIns="177800" rIns="162298" bIns="177800" numCol="1" spcCol="1270" anchor="ctr" anchorCtr="0">
          <a:noAutofit/>
        </a:bodyPr>
        <a:lstStyle/>
        <a:p>
          <a:pPr marL="0" lvl="0" indent="0" algn="l" defTabSz="622300" rtl="0">
            <a:lnSpc>
              <a:spcPct val="90000"/>
            </a:lnSpc>
            <a:spcBef>
              <a:spcPct val="0"/>
            </a:spcBef>
            <a:spcAft>
              <a:spcPct val="35000"/>
            </a:spcAft>
            <a:buNone/>
          </a:pPr>
          <a:r>
            <a:rPr lang="en-US" sz="1400" kern="1200">
              <a:latin typeface="Verdana Pro Cond"/>
            </a:rPr>
            <a:t>Weigh vehicle and compare to previously calculated. (Vehicle gained approximately 300 pounds, but more than doubled power)</a:t>
          </a:r>
        </a:p>
      </dsp:txBody>
      <dsp:txXfrm>
        <a:off x="2666999" y="2294391"/>
        <a:ext cx="8001000" cy="753070"/>
      </dsp:txXfrm>
    </dsp:sp>
    <dsp:sp modelId="{0F1DB9DC-95C5-424F-862D-C7587EA056EE}">
      <dsp:nvSpPr>
        <dsp:cNvPr id="0" name=""/>
        <dsp:cNvSpPr/>
      </dsp:nvSpPr>
      <dsp:spPr>
        <a:xfrm rot="10800000">
          <a:off x="0" y="1147465"/>
          <a:ext cx="2667000" cy="1158222"/>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677" tIns="184912" rIns="189677" bIns="184912" numCol="1" spcCol="1270" anchor="ctr" anchorCtr="0">
          <a:noAutofit/>
        </a:bodyPr>
        <a:lstStyle/>
        <a:p>
          <a:pPr marL="0" lvl="0" indent="0" algn="ctr" defTabSz="1155700">
            <a:lnSpc>
              <a:spcPct val="90000"/>
            </a:lnSpc>
            <a:spcBef>
              <a:spcPct val="0"/>
            </a:spcBef>
            <a:spcAft>
              <a:spcPct val="35000"/>
            </a:spcAft>
            <a:buNone/>
          </a:pPr>
          <a:r>
            <a:rPr lang="en-US" sz="2600" kern="1200"/>
            <a:t>Calculate</a:t>
          </a:r>
        </a:p>
      </dsp:txBody>
      <dsp:txXfrm rot="-10800000">
        <a:off x="0" y="1147465"/>
        <a:ext cx="2667000" cy="752844"/>
      </dsp:txXfrm>
    </dsp:sp>
    <dsp:sp modelId="{1ECD15D4-9173-4B79-BFBC-30AEE543DE6E}">
      <dsp:nvSpPr>
        <dsp:cNvPr id="0" name=""/>
        <dsp:cNvSpPr/>
      </dsp:nvSpPr>
      <dsp:spPr>
        <a:xfrm>
          <a:off x="2666999" y="1147465"/>
          <a:ext cx="8001000" cy="75284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298" tIns="177800" rIns="162298" bIns="177800" numCol="1" spcCol="1270" anchor="ctr" anchorCtr="0">
          <a:noAutofit/>
        </a:bodyPr>
        <a:lstStyle/>
        <a:p>
          <a:pPr marL="0" lvl="0" indent="0" algn="l" defTabSz="622300">
            <a:lnSpc>
              <a:spcPct val="90000"/>
            </a:lnSpc>
            <a:spcBef>
              <a:spcPct val="0"/>
            </a:spcBef>
            <a:spcAft>
              <a:spcPct val="35000"/>
            </a:spcAft>
            <a:buNone/>
          </a:pPr>
          <a:r>
            <a:rPr lang="en-US" sz="1400" kern="1200"/>
            <a:t>Calculate gross weight of assembled vehicle by adding together individual component weights.</a:t>
          </a:r>
        </a:p>
      </dsp:txBody>
      <dsp:txXfrm>
        <a:off x="2666999" y="1147465"/>
        <a:ext cx="8001000" cy="752844"/>
      </dsp:txXfrm>
    </dsp:sp>
    <dsp:sp modelId="{6FF66E04-4A35-4AAD-9C89-F62D5D8E5888}">
      <dsp:nvSpPr>
        <dsp:cNvPr id="0" name=""/>
        <dsp:cNvSpPr/>
      </dsp:nvSpPr>
      <dsp:spPr>
        <a:xfrm rot="10800000">
          <a:off x="0" y="538"/>
          <a:ext cx="2667000" cy="1158222"/>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677" tIns="184912" rIns="189677" bIns="184912" numCol="1" spcCol="1270" anchor="ctr" anchorCtr="0">
          <a:noAutofit/>
        </a:bodyPr>
        <a:lstStyle/>
        <a:p>
          <a:pPr marL="0" lvl="0" indent="0" algn="ctr" defTabSz="1155700">
            <a:lnSpc>
              <a:spcPct val="90000"/>
            </a:lnSpc>
            <a:spcBef>
              <a:spcPct val="0"/>
            </a:spcBef>
            <a:spcAft>
              <a:spcPct val="35000"/>
            </a:spcAft>
            <a:buNone/>
          </a:pPr>
          <a:r>
            <a:rPr lang="en-US" sz="2600" kern="1200"/>
            <a:t>Research</a:t>
          </a:r>
        </a:p>
      </dsp:txBody>
      <dsp:txXfrm rot="-10800000">
        <a:off x="0" y="538"/>
        <a:ext cx="2667000" cy="752844"/>
      </dsp:txXfrm>
    </dsp:sp>
    <dsp:sp modelId="{41CFCD9D-9331-4638-9814-5DCC50A9C13D}">
      <dsp:nvSpPr>
        <dsp:cNvPr id="0" name=""/>
        <dsp:cNvSpPr/>
      </dsp:nvSpPr>
      <dsp:spPr>
        <a:xfrm>
          <a:off x="2666999" y="538"/>
          <a:ext cx="8001000" cy="75284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2298" tIns="177800" rIns="162298" bIns="177800" numCol="1" spcCol="1270" anchor="ctr" anchorCtr="0">
          <a:noAutofit/>
        </a:bodyPr>
        <a:lstStyle/>
        <a:p>
          <a:pPr marL="0" lvl="0" indent="0" algn="l" defTabSz="622300">
            <a:lnSpc>
              <a:spcPct val="90000"/>
            </a:lnSpc>
            <a:spcBef>
              <a:spcPct val="0"/>
            </a:spcBef>
            <a:spcAft>
              <a:spcPct val="35000"/>
            </a:spcAft>
            <a:buNone/>
          </a:pPr>
          <a:r>
            <a:rPr lang="en-US" sz="1400" kern="1200"/>
            <a:t>Research and determine weight of vehicle, original engine, and Tesla small drive unit.</a:t>
          </a:r>
        </a:p>
      </dsp:txBody>
      <dsp:txXfrm>
        <a:off x="2666999" y="538"/>
        <a:ext cx="8001000" cy="7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9BF18-1503-C34C-A4C0-DA7455E7329E}">
      <dsp:nvSpPr>
        <dsp:cNvPr id="0" name=""/>
        <dsp:cNvSpPr/>
      </dsp:nvSpPr>
      <dsp:spPr>
        <a:xfrm>
          <a:off x="0" y="2986287"/>
          <a:ext cx="2374614" cy="489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3" tIns="120904" rIns="168883" bIns="120904" numCol="1" spcCol="1270" anchor="ctr" anchorCtr="0">
          <a:noAutofit/>
        </a:bodyPr>
        <a:lstStyle/>
        <a:p>
          <a:pPr marL="0" lvl="0" indent="0" algn="ctr" defTabSz="755650">
            <a:lnSpc>
              <a:spcPct val="90000"/>
            </a:lnSpc>
            <a:spcBef>
              <a:spcPct val="0"/>
            </a:spcBef>
            <a:spcAft>
              <a:spcPct val="35000"/>
            </a:spcAft>
            <a:buNone/>
          </a:pPr>
          <a:r>
            <a:rPr lang="en-US" sz="1700" kern="1200">
              <a:latin typeface="+mn-lt"/>
            </a:rPr>
            <a:t>Total Cost</a:t>
          </a:r>
        </a:p>
      </dsp:txBody>
      <dsp:txXfrm>
        <a:off x="0" y="2986287"/>
        <a:ext cx="2374614" cy="489925"/>
      </dsp:txXfrm>
    </dsp:sp>
    <dsp:sp modelId="{9F1F7184-33E9-4140-B794-DDF319585C27}">
      <dsp:nvSpPr>
        <dsp:cNvPr id="0" name=""/>
        <dsp:cNvSpPr/>
      </dsp:nvSpPr>
      <dsp:spPr>
        <a:xfrm>
          <a:off x="2374614" y="2986287"/>
          <a:ext cx="7123842" cy="4899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505" tIns="152400" rIns="144505" bIns="152400" numCol="1" spcCol="1270" anchor="ctr" anchorCtr="0">
          <a:noAutofit/>
        </a:bodyPr>
        <a:lstStyle/>
        <a:p>
          <a:pPr marL="0" lvl="0" indent="0" algn="l" defTabSz="533400">
            <a:lnSpc>
              <a:spcPct val="90000"/>
            </a:lnSpc>
            <a:spcBef>
              <a:spcPct val="0"/>
            </a:spcBef>
            <a:spcAft>
              <a:spcPct val="35000"/>
            </a:spcAft>
            <a:buNone/>
          </a:pPr>
          <a:r>
            <a:rPr lang="en-US" sz="1200" kern="1200"/>
            <a:t>Sum together all aspects of production.</a:t>
          </a:r>
        </a:p>
      </dsp:txBody>
      <dsp:txXfrm>
        <a:off x="2374614" y="2986287"/>
        <a:ext cx="7123842" cy="489925"/>
      </dsp:txXfrm>
    </dsp:sp>
    <dsp:sp modelId="{9F2D1444-A319-4BAA-8D98-CAEBF4160519}">
      <dsp:nvSpPr>
        <dsp:cNvPr id="0" name=""/>
        <dsp:cNvSpPr/>
      </dsp:nvSpPr>
      <dsp:spPr>
        <a:xfrm rot="10800000">
          <a:off x="0" y="2240131"/>
          <a:ext cx="2374614" cy="75350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3" tIns="120904" rIns="168883" bIns="120904" numCol="1" spcCol="1270" anchor="ctr" anchorCtr="0">
          <a:noAutofit/>
        </a:bodyPr>
        <a:lstStyle/>
        <a:p>
          <a:pPr marL="0" lvl="0" indent="0" algn="ctr" defTabSz="755650">
            <a:lnSpc>
              <a:spcPct val="90000"/>
            </a:lnSpc>
            <a:spcBef>
              <a:spcPct val="0"/>
            </a:spcBef>
            <a:spcAft>
              <a:spcPct val="35000"/>
            </a:spcAft>
            <a:buNone/>
          </a:pPr>
          <a:r>
            <a:rPr lang="en-US" sz="1700" kern="1200"/>
            <a:t>Assembly Time</a:t>
          </a:r>
        </a:p>
      </dsp:txBody>
      <dsp:txXfrm rot="-10800000">
        <a:off x="0" y="2240131"/>
        <a:ext cx="2374614" cy="489778"/>
      </dsp:txXfrm>
    </dsp:sp>
    <dsp:sp modelId="{4661C24A-8B86-4513-9BC2-FF3777FA7A0F}">
      <dsp:nvSpPr>
        <dsp:cNvPr id="0" name=""/>
        <dsp:cNvSpPr/>
      </dsp:nvSpPr>
      <dsp:spPr>
        <a:xfrm>
          <a:off x="2374614" y="2240131"/>
          <a:ext cx="7123842" cy="48977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505" tIns="152400" rIns="144505" bIns="152400" numCol="1" spcCol="1270" anchor="ctr" anchorCtr="0">
          <a:noAutofit/>
        </a:bodyPr>
        <a:lstStyle/>
        <a:p>
          <a:pPr marL="0" lvl="0" indent="0" algn="l" defTabSz="533400">
            <a:lnSpc>
              <a:spcPct val="90000"/>
            </a:lnSpc>
            <a:spcBef>
              <a:spcPct val="0"/>
            </a:spcBef>
            <a:spcAft>
              <a:spcPct val="35000"/>
            </a:spcAft>
            <a:buNone/>
          </a:pPr>
          <a:r>
            <a:rPr lang="en-US" sz="1200" kern="1200"/>
            <a:t>Time the process to fully assembly mounts.</a:t>
          </a:r>
        </a:p>
      </dsp:txBody>
      <dsp:txXfrm>
        <a:off x="2374614" y="2240131"/>
        <a:ext cx="7123842" cy="489778"/>
      </dsp:txXfrm>
    </dsp:sp>
    <dsp:sp modelId="{DD95F0A2-BAD4-4AF7-A8BE-FAAD36D539F9}">
      <dsp:nvSpPr>
        <dsp:cNvPr id="0" name=""/>
        <dsp:cNvSpPr/>
      </dsp:nvSpPr>
      <dsp:spPr>
        <a:xfrm rot="10800000">
          <a:off x="0" y="1506889"/>
          <a:ext cx="2374614" cy="75350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3" tIns="120904" rIns="168883" bIns="120904" numCol="1" spcCol="1270" anchor="ctr" anchorCtr="0">
          <a:noAutofit/>
        </a:bodyPr>
        <a:lstStyle/>
        <a:p>
          <a:pPr marL="0" lvl="0" indent="0" algn="ctr" defTabSz="755650">
            <a:lnSpc>
              <a:spcPct val="90000"/>
            </a:lnSpc>
            <a:spcBef>
              <a:spcPct val="0"/>
            </a:spcBef>
            <a:spcAft>
              <a:spcPct val="35000"/>
            </a:spcAft>
            <a:buNone/>
          </a:pPr>
          <a:r>
            <a:rPr lang="en-US" sz="1700" kern="1200"/>
            <a:t>Laser </a:t>
          </a:r>
          <a:r>
            <a:rPr lang="en-US" sz="1700" kern="1200">
              <a:latin typeface="Verdana Pro Cond"/>
            </a:rPr>
            <a:t>Cutting</a:t>
          </a:r>
        </a:p>
      </dsp:txBody>
      <dsp:txXfrm rot="-10800000">
        <a:off x="0" y="1506889"/>
        <a:ext cx="2374614" cy="489778"/>
      </dsp:txXfrm>
    </dsp:sp>
    <dsp:sp modelId="{21C6DD27-A83F-453D-A445-8079E728BE7B}">
      <dsp:nvSpPr>
        <dsp:cNvPr id="0" name=""/>
        <dsp:cNvSpPr/>
      </dsp:nvSpPr>
      <dsp:spPr>
        <a:xfrm>
          <a:off x="2374614" y="1493974"/>
          <a:ext cx="7123842" cy="48977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505" tIns="152400" rIns="144505" bIns="152400" numCol="1" spcCol="1270" anchor="ctr" anchorCtr="0">
          <a:noAutofit/>
        </a:bodyPr>
        <a:lstStyle/>
        <a:p>
          <a:pPr marL="0" lvl="0" indent="0" algn="l" defTabSz="533400">
            <a:lnSpc>
              <a:spcPct val="90000"/>
            </a:lnSpc>
            <a:spcBef>
              <a:spcPct val="0"/>
            </a:spcBef>
            <a:spcAft>
              <a:spcPct val="35000"/>
            </a:spcAft>
            <a:buNone/>
          </a:pPr>
          <a:r>
            <a:rPr lang="en-US" sz="1200" kern="1200">
              <a:latin typeface="Verdana Pro Cond"/>
            </a:rPr>
            <a:t>Get</a:t>
          </a:r>
          <a:r>
            <a:rPr lang="en-US" sz="1200" kern="1200"/>
            <a:t> sheet metal pieces laser cut.</a:t>
          </a:r>
        </a:p>
      </dsp:txBody>
      <dsp:txXfrm>
        <a:off x="2374614" y="1493974"/>
        <a:ext cx="7123842" cy="489778"/>
      </dsp:txXfrm>
    </dsp:sp>
    <dsp:sp modelId="{BE59D2EA-1558-4EF9-A73A-1E9CBB9CB910}">
      <dsp:nvSpPr>
        <dsp:cNvPr id="0" name=""/>
        <dsp:cNvSpPr/>
      </dsp:nvSpPr>
      <dsp:spPr>
        <a:xfrm rot="10800000">
          <a:off x="0" y="747818"/>
          <a:ext cx="2374614" cy="75350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3" tIns="120904" rIns="168883" bIns="120904" numCol="1" spcCol="1270" anchor="ctr" anchorCtr="0">
          <a:noAutofit/>
        </a:bodyPr>
        <a:lstStyle/>
        <a:p>
          <a:pPr marL="0" lvl="0" indent="0" algn="ctr" defTabSz="755650">
            <a:lnSpc>
              <a:spcPct val="90000"/>
            </a:lnSpc>
            <a:spcBef>
              <a:spcPct val="0"/>
            </a:spcBef>
            <a:spcAft>
              <a:spcPct val="35000"/>
            </a:spcAft>
            <a:buNone/>
          </a:pPr>
          <a:r>
            <a:rPr lang="en-US" sz="1700" kern="1200"/>
            <a:t>Hardware Prices</a:t>
          </a:r>
        </a:p>
      </dsp:txBody>
      <dsp:txXfrm rot="-10800000">
        <a:off x="0" y="747818"/>
        <a:ext cx="2374614" cy="489778"/>
      </dsp:txXfrm>
    </dsp:sp>
    <dsp:sp modelId="{C6A7F6DF-9334-4AEE-B638-EAE6BB8E2BEA}">
      <dsp:nvSpPr>
        <dsp:cNvPr id="0" name=""/>
        <dsp:cNvSpPr/>
      </dsp:nvSpPr>
      <dsp:spPr>
        <a:xfrm>
          <a:off x="2374614" y="747818"/>
          <a:ext cx="7123842" cy="48977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505" tIns="152400" rIns="144505" bIns="152400" numCol="1" spcCol="1270" anchor="ctr" anchorCtr="0">
          <a:noAutofit/>
        </a:bodyPr>
        <a:lstStyle/>
        <a:p>
          <a:pPr marL="0" lvl="0" indent="0" algn="l" defTabSz="533400">
            <a:lnSpc>
              <a:spcPct val="90000"/>
            </a:lnSpc>
            <a:spcBef>
              <a:spcPct val="0"/>
            </a:spcBef>
            <a:spcAft>
              <a:spcPct val="35000"/>
            </a:spcAft>
            <a:buNone/>
          </a:pPr>
          <a:r>
            <a:rPr lang="en-US" sz="1200" b="0" kern="1200">
              <a:latin typeface="Verdana Pro Cond"/>
            </a:rPr>
            <a:t>Determine</a:t>
          </a:r>
          <a:r>
            <a:rPr lang="en-US" sz="1200" kern="1200"/>
            <a:t> cost of hardware</a:t>
          </a:r>
        </a:p>
      </dsp:txBody>
      <dsp:txXfrm>
        <a:off x="2374614" y="747818"/>
        <a:ext cx="7123842" cy="489778"/>
      </dsp:txXfrm>
    </dsp:sp>
    <dsp:sp modelId="{123E54DF-9C53-446D-B3AB-20007C8CA722}">
      <dsp:nvSpPr>
        <dsp:cNvPr id="0" name=""/>
        <dsp:cNvSpPr/>
      </dsp:nvSpPr>
      <dsp:spPr>
        <a:xfrm rot="10800000">
          <a:off x="0" y="1662"/>
          <a:ext cx="2374614" cy="75350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3" tIns="120904" rIns="168883" bIns="120904" numCol="1" spcCol="1270" anchor="ctr" anchorCtr="0">
          <a:noAutofit/>
        </a:bodyPr>
        <a:lstStyle/>
        <a:p>
          <a:pPr marL="0" lvl="0" indent="0" algn="ctr" defTabSz="755650">
            <a:lnSpc>
              <a:spcPct val="90000"/>
            </a:lnSpc>
            <a:spcBef>
              <a:spcPct val="0"/>
            </a:spcBef>
            <a:spcAft>
              <a:spcPct val="35000"/>
            </a:spcAft>
            <a:buNone/>
          </a:pPr>
          <a:r>
            <a:rPr lang="en-US" sz="1700" kern="1200"/>
            <a:t>BOM</a:t>
          </a:r>
        </a:p>
      </dsp:txBody>
      <dsp:txXfrm rot="-10800000">
        <a:off x="0" y="1662"/>
        <a:ext cx="2374614" cy="489778"/>
      </dsp:txXfrm>
    </dsp:sp>
    <dsp:sp modelId="{2BC27E84-97D1-44E5-8A28-90D875BE0D38}">
      <dsp:nvSpPr>
        <dsp:cNvPr id="0" name=""/>
        <dsp:cNvSpPr/>
      </dsp:nvSpPr>
      <dsp:spPr>
        <a:xfrm>
          <a:off x="2374614" y="1662"/>
          <a:ext cx="7123842" cy="48977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505" tIns="152400" rIns="144505" bIns="152400" numCol="1" spcCol="1270" anchor="ctr" anchorCtr="0">
          <a:noAutofit/>
        </a:bodyPr>
        <a:lstStyle/>
        <a:p>
          <a:pPr marL="0" lvl="0" indent="0" algn="l" defTabSz="533400">
            <a:lnSpc>
              <a:spcPct val="90000"/>
            </a:lnSpc>
            <a:spcBef>
              <a:spcPct val="0"/>
            </a:spcBef>
            <a:spcAft>
              <a:spcPct val="35000"/>
            </a:spcAft>
            <a:buNone/>
          </a:pPr>
          <a:r>
            <a:rPr lang="en-US" sz="1200" kern="1200"/>
            <a:t>Determine final Bill of Materials</a:t>
          </a:r>
        </a:p>
      </dsp:txBody>
      <dsp:txXfrm>
        <a:off x="2374614" y="1662"/>
        <a:ext cx="7123842" cy="489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45094-B77D-489C-9075-02548F388B72}">
      <dsp:nvSpPr>
        <dsp:cNvPr id="0" name=""/>
        <dsp:cNvSpPr/>
      </dsp:nvSpPr>
      <dsp:spPr>
        <a:xfrm>
          <a:off x="0" y="2441901"/>
          <a:ext cx="2330307" cy="8014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31" tIns="135128" rIns="165731" bIns="135128" numCol="1" spcCol="1270" anchor="ctr" anchorCtr="0">
          <a:noAutofit/>
        </a:bodyPr>
        <a:lstStyle/>
        <a:p>
          <a:pPr marL="0" lvl="0" indent="0" algn="ctr" defTabSz="844550">
            <a:lnSpc>
              <a:spcPct val="90000"/>
            </a:lnSpc>
            <a:spcBef>
              <a:spcPct val="0"/>
            </a:spcBef>
            <a:spcAft>
              <a:spcPct val="35000"/>
            </a:spcAft>
            <a:buNone/>
          </a:pPr>
          <a:r>
            <a:rPr lang="en-US" sz="1900" kern="1200"/>
            <a:t>Third vehicle fitment</a:t>
          </a:r>
        </a:p>
      </dsp:txBody>
      <dsp:txXfrm>
        <a:off x="0" y="2441901"/>
        <a:ext cx="2330307" cy="801486"/>
      </dsp:txXfrm>
    </dsp:sp>
    <dsp:sp modelId="{34E4B6CD-4864-486D-90E4-F449481DA5F1}">
      <dsp:nvSpPr>
        <dsp:cNvPr id="0" name=""/>
        <dsp:cNvSpPr/>
      </dsp:nvSpPr>
      <dsp:spPr>
        <a:xfrm>
          <a:off x="2330307" y="2441901"/>
          <a:ext cx="6990921" cy="8014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1809" tIns="241300" rIns="141809" bIns="241300" numCol="1" spcCol="1270" anchor="ctr" anchorCtr="0">
          <a:noAutofit/>
        </a:bodyPr>
        <a:lstStyle/>
        <a:p>
          <a:pPr marL="0" lvl="0" indent="0" algn="l" defTabSz="844550" rtl="0">
            <a:lnSpc>
              <a:spcPct val="90000"/>
            </a:lnSpc>
            <a:spcBef>
              <a:spcPct val="0"/>
            </a:spcBef>
            <a:spcAft>
              <a:spcPct val="35000"/>
            </a:spcAft>
            <a:buNone/>
          </a:pPr>
          <a:r>
            <a:rPr lang="en-US" sz="1900" kern="1200"/>
            <a:t>Confirm fitment in </a:t>
          </a:r>
          <a:r>
            <a:rPr lang="en-US" sz="1900" kern="1200">
              <a:latin typeface="Verdana Pro Cond"/>
            </a:rPr>
            <a:t>Acura Integra</a:t>
          </a:r>
        </a:p>
      </dsp:txBody>
      <dsp:txXfrm>
        <a:off x="2330307" y="2441901"/>
        <a:ext cx="6990921" cy="801486"/>
      </dsp:txXfrm>
    </dsp:sp>
    <dsp:sp modelId="{BE59D2EA-1558-4EF9-A73A-1E9CBB9CB910}">
      <dsp:nvSpPr>
        <dsp:cNvPr id="0" name=""/>
        <dsp:cNvSpPr/>
      </dsp:nvSpPr>
      <dsp:spPr>
        <a:xfrm rot="10800000">
          <a:off x="0" y="1221237"/>
          <a:ext cx="2330307" cy="123268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31" tIns="135128" rIns="165731" bIns="135128" numCol="1" spcCol="1270" anchor="ctr" anchorCtr="0">
          <a:noAutofit/>
        </a:bodyPr>
        <a:lstStyle/>
        <a:p>
          <a:pPr marL="0" lvl="0" indent="0" algn="ctr" defTabSz="844550">
            <a:lnSpc>
              <a:spcPct val="90000"/>
            </a:lnSpc>
            <a:spcBef>
              <a:spcPct val="0"/>
            </a:spcBef>
            <a:spcAft>
              <a:spcPct val="35000"/>
            </a:spcAft>
            <a:buNone/>
          </a:pPr>
          <a:r>
            <a:rPr lang="en-US" sz="1900" kern="1200"/>
            <a:t>Second vehicle fitment</a:t>
          </a:r>
        </a:p>
      </dsp:txBody>
      <dsp:txXfrm rot="-10800000">
        <a:off x="0" y="1221237"/>
        <a:ext cx="2330307" cy="801246"/>
      </dsp:txXfrm>
    </dsp:sp>
    <dsp:sp modelId="{C6A7F6DF-9334-4AEE-B638-EAE6BB8E2BEA}">
      <dsp:nvSpPr>
        <dsp:cNvPr id="0" name=""/>
        <dsp:cNvSpPr/>
      </dsp:nvSpPr>
      <dsp:spPr>
        <a:xfrm>
          <a:off x="2330307" y="1221237"/>
          <a:ext cx="6990921" cy="80124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1809" tIns="241300" rIns="141809" bIns="241300" numCol="1" spcCol="1270" anchor="ctr" anchorCtr="0">
          <a:noAutofit/>
        </a:bodyPr>
        <a:lstStyle/>
        <a:p>
          <a:pPr marL="0" lvl="0" indent="0" algn="l" defTabSz="844550" rtl="0">
            <a:lnSpc>
              <a:spcPct val="90000"/>
            </a:lnSpc>
            <a:spcBef>
              <a:spcPct val="0"/>
            </a:spcBef>
            <a:spcAft>
              <a:spcPct val="35000"/>
            </a:spcAft>
            <a:buNone/>
          </a:pPr>
          <a:r>
            <a:rPr lang="en-US" sz="1900" kern="1200"/>
            <a:t>Confirm fitment in </a:t>
          </a:r>
          <a:r>
            <a:rPr lang="en-US" sz="1900" kern="1200">
              <a:latin typeface="Verdana Pro Cond"/>
            </a:rPr>
            <a:t>EG Civic</a:t>
          </a:r>
        </a:p>
      </dsp:txBody>
      <dsp:txXfrm>
        <a:off x="2330307" y="1221237"/>
        <a:ext cx="6990921" cy="801246"/>
      </dsp:txXfrm>
    </dsp:sp>
    <dsp:sp modelId="{123E54DF-9C53-446D-B3AB-20007C8CA722}">
      <dsp:nvSpPr>
        <dsp:cNvPr id="0" name=""/>
        <dsp:cNvSpPr/>
      </dsp:nvSpPr>
      <dsp:spPr>
        <a:xfrm rot="10800000">
          <a:off x="0" y="573"/>
          <a:ext cx="2330307" cy="123268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31" tIns="135128" rIns="165731" bIns="135128" numCol="1" spcCol="1270" anchor="ctr" anchorCtr="0">
          <a:noAutofit/>
        </a:bodyPr>
        <a:lstStyle/>
        <a:p>
          <a:pPr marL="0" lvl="0" indent="0" algn="ctr" defTabSz="844550">
            <a:lnSpc>
              <a:spcPct val="90000"/>
            </a:lnSpc>
            <a:spcBef>
              <a:spcPct val="0"/>
            </a:spcBef>
            <a:spcAft>
              <a:spcPct val="35000"/>
            </a:spcAft>
            <a:buNone/>
          </a:pPr>
          <a:r>
            <a:rPr lang="en-US" sz="1900" kern="1200"/>
            <a:t>Final test fit</a:t>
          </a:r>
        </a:p>
      </dsp:txBody>
      <dsp:txXfrm rot="-10800000">
        <a:off x="0" y="573"/>
        <a:ext cx="2330307" cy="801246"/>
      </dsp:txXfrm>
    </dsp:sp>
    <dsp:sp modelId="{2BC27E84-97D1-44E5-8A28-90D875BE0D38}">
      <dsp:nvSpPr>
        <dsp:cNvPr id="0" name=""/>
        <dsp:cNvSpPr/>
      </dsp:nvSpPr>
      <dsp:spPr>
        <a:xfrm>
          <a:off x="2330307" y="573"/>
          <a:ext cx="6990921" cy="80124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1809" tIns="241300" rIns="141809" bIns="241300" numCol="1" spcCol="1270" anchor="ctr" anchorCtr="0">
          <a:noAutofit/>
        </a:bodyPr>
        <a:lstStyle/>
        <a:p>
          <a:pPr marL="0" lvl="0" indent="0" algn="l" defTabSz="844550" rtl="0">
            <a:lnSpc>
              <a:spcPct val="90000"/>
            </a:lnSpc>
            <a:spcBef>
              <a:spcPct val="0"/>
            </a:spcBef>
            <a:spcAft>
              <a:spcPct val="35000"/>
            </a:spcAft>
            <a:buNone/>
          </a:pPr>
          <a:r>
            <a:rPr lang="en-US" sz="1900" kern="1200">
              <a:latin typeface="Verdana Pro Cond"/>
            </a:rPr>
            <a:t>Test final </a:t>
          </a:r>
          <a:r>
            <a:rPr lang="en-US" sz="1900" kern="1200"/>
            <a:t>design into teams Honda Del Sol.</a:t>
          </a:r>
        </a:p>
      </dsp:txBody>
      <dsp:txXfrm>
        <a:off x="2330307" y="573"/>
        <a:ext cx="6990921" cy="801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2593A-D9F7-4406-BBB6-EE8A285CFD16}">
      <dsp:nvSpPr>
        <dsp:cNvPr id="0" name=""/>
        <dsp:cNvSpPr/>
      </dsp:nvSpPr>
      <dsp:spPr>
        <a:xfrm rot="5400000">
          <a:off x="2959387" y="-737060"/>
          <a:ext cx="1682274" cy="357696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Accelerate the vehicle in increasing levels until reaching full acceleration.</a:t>
          </a:r>
        </a:p>
        <a:p>
          <a:pPr marL="57150" lvl="1" indent="-57150" algn="l" defTabSz="400050">
            <a:lnSpc>
              <a:spcPct val="90000"/>
            </a:lnSpc>
            <a:spcBef>
              <a:spcPct val="0"/>
            </a:spcBef>
            <a:spcAft>
              <a:spcPct val="15000"/>
            </a:spcAft>
            <a:buChar char="•"/>
          </a:pPr>
          <a:r>
            <a:rPr lang="en-US" sz="900" kern="1200"/>
            <a:t>During acceleration visually inspect the motor mounts for twisting during load.</a:t>
          </a:r>
        </a:p>
        <a:p>
          <a:pPr marL="57150" lvl="1" indent="-57150" algn="l" defTabSz="400050">
            <a:lnSpc>
              <a:spcPct val="90000"/>
            </a:lnSpc>
            <a:spcBef>
              <a:spcPct val="0"/>
            </a:spcBef>
            <a:spcAft>
              <a:spcPct val="15000"/>
            </a:spcAft>
            <a:buChar char="•"/>
          </a:pPr>
          <a:r>
            <a:rPr lang="en-US" sz="900" kern="1200"/>
            <a:t>If there is twisting determine if it is an acceptable amount.</a:t>
          </a:r>
        </a:p>
        <a:p>
          <a:pPr marL="57150" lvl="1" indent="-57150" algn="l" defTabSz="400050">
            <a:lnSpc>
              <a:spcPct val="90000"/>
            </a:lnSpc>
            <a:spcBef>
              <a:spcPct val="0"/>
            </a:spcBef>
            <a:spcAft>
              <a:spcPct val="15000"/>
            </a:spcAft>
            <a:buChar char="•"/>
          </a:pPr>
          <a:r>
            <a:rPr lang="en-US" sz="900" kern="1200"/>
            <a:t>Ensure motor mounts return to normal once the loading is finished.</a:t>
          </a:r>
        </a:p>
        <a:p>
          <a:pPr marL="57150" lvl="1" indent="-57150" algn="l" defTabSz="400050">
            <a:lnSpc>
              <a:spcPct val="90000"/>
            </a:lnSpc>
            <a:spcBef>
              <a:spcPct val="0"/>
            </a:spcBef>
            <a:spcAft>
              <a:spcPct val="15000"/>
            </a:spcAft>
            <a:buChar char="•"/>
          </a:pPr>
          <a:r>
            <a:rPr lang="en-US" sz="900" kern="1200"/>
            <a:t>Repeat this process numerous times to ensure no change due to fatigue.</a:t>
          </a:r>
        </a:p>
      </dsp:txBody>
      <dsp:txXfrm rot="-5400000">
        <a:off x="2012042" y="292407"/>
        <a:ext cx="3494842" cy="1518030"/>
      </dsp:txXfrm>
    </dsp:sp>
    <dsp:sp modelId="{3D16857A-C8A6-4D2E-A636-EDDC9A6DA2FC}">
      <dsp:nvSpPr>
        <dsp:cNvPr id="0" name=""/>
        <dsp:cNvSpPr/>
      </dsp:nvSpPr>
      <dsp:spPr>
        <a:xfrm>
          <a:off x="0" y="0"/>
          <a:ext cx="2012042" cy="210284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Pre-Drive Rigidity Test</a:t>
          </a:r>
        </a:p>
      </dsp:txBody>
      <dsp:txXfrm>
        <a:off x="98220" y="98220"/>
        <a:ext cx="1815602" cy="19064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E8DDD-A478-4933-977C-F95F9FC1B4A7}">
      <dsp:nvSpPr>
        <dsp:cNvPr id="0" name=""/>
        <dsp:cNvSpPr/>
      </dsp:nvSpPr>
      <dsp:spPr>
        <a:xfrm rot="5400000">
          <a:off x="2683773" y="-356187"/>
          <a:ext cx="2326791" cy="3620864"/>
        </a:xfrm>
        <a:prstGeom prst="round2Same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The Tesla SDU consumes an average of 30 kW under continuous normal driving load, and the Chrysler Pacifica battery bank installed to the vehicle has a capacity of 16 kWh</a:t>
          </a:r>
        </a:p>
        <a:p>
          <a:pPr marL="57150" lvl="1" indent="-57150" algn="l" defTabSz="400050">
            <a:lnSpc>
              <a:spcPct val="90000"/>
            </a:lnSpc>
            <a:spcBef>
              <a:spcPct val="0"/>
            </a:spcBef>
            <a:spcAft>
              <a:spcPct val="15000"/>
            </a:spcAft>
            <a:buChar char="•"/>
          </a:pPr>
          <a:r>
            <a:rPr lang="en-US" sz="900" kern="1200"/>
            <a:t>Use Tesla SDU efficiency and previously found total battery capacity to determine expected range of vehicle.</a:t>
          </a:r>
        </a:p>
        <a:p>
          <a:pPr marL="57150" lvl="1" indent="-57150" algn="l" defTabSz="400050">
            <a:lnSpc>
              <a:spcPct val="90000"/>
            </a:lnSpc>
            <a:spcBef>
              <a:spcPct val="0"/>
            </a:spcBef>
            <a:spcAft>
              <a:spcPct val="15000"/>
            </a:spcAft>
            <a:buChar char="•"/>
          </a:pPr>
          <a:r>
            <a:rPr lang="en-US" sz="900" kern="1200"/>
            <a:t>Test the range of the vehicle under three sets of expected driving conditions, including city streets with an average of 30 mph and frequent stops, driving at highways speeds of up to 65 mph with minimal slowing and stopping, and finally an even mix between city and highway driving.</a:t>
          </a:r>
        </a:p>
        <a:p>
          <a:pPr marL="57150" lvl="1" indent="-57150" algn="l" defTabSz="400050">
            <a:lnSpc>
              <a:spcPct val="90000"/>
            </a:lnSpc>
            <a:spcBef>
              <a:spcPct val="0"/>
            </a:spcBef>
            <a:spcAft>
              <a:spcPct val="15000"/>
            </a:spcAft>
            <a:buChar char="•"/>
          </a:pPr>
          <a:r>
            <a:rPr lang="en-US" sz="900" kern="1200"/>
            <a:t>Drive these scenarios 3 times to obtain an average of each set of routes.</a:t>
          </a:r>
        </a:p>
        <a:p>
          <a:pPr marL="57150" lvl="1" indent="-57150" algn="l" defTabSz="400050">
            <a:lnSpc>
              <a:spcPct val="90000"/>
            </a:lnSpc>
            <a:spcBef>
              <a:spcPct val="0"/>
            </a:spcBef>
            <a:spcAft>
              <a:spcPct val="15000"/>
            </a:spcAft>
            <a:buChar char="•"/>
          </a:pPr>
          <a:r>
            <a:rPr lang="en-US" sz="900" kern="1200"/>
            <a:t>An efficiency average for the motor is calculated for each driving condition. </a:t>
          </a:r>
        </a:p>
      </dsp:txBody>
      <dsp:txXfrm rot="-5400000">
        <a:off x="2036737" y="404434"/>
        <a:ext cx="3507279" cy="2099621"/>
      </dsp:txXfrm>
    </dsp:sp>
    <dsp:sp modelId="{87F71B56-8031-4B1E-900D-C2A6064232B8}">
      <dsp:nvSpPr>
        <dsp:cNvPr id="0" name=""/>
        <dsp:cNvSpPr/>
      </dsp:nvSpPr>
      <dsp:spPr>
        <a:xfrm>
          <a:off x="0" y="0"/>
          <a:ext cx="2036736" cy="2908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Drive Range Test</a:t>
          </a:r>
        </a:p>
      </dsp:txBody>
      <dsp:txXfrm>
        <a:off x="99425" y="99425"/>
        <a:ext cx="1837886" cy="27096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143C6-4AA3-4D5B-9211-A279F43AEC0E}">
      <dsp:nvSpPr>
        <dsp:cNvPr id="0" name=""/>
        <dsp:cNvSpPr/>
      </dsp:nvSpPr>
      <dsp:spPr>
        <a:xfrm rot="5400000">
          <a:off x="2927347" y="-697011"/>
          <a:ext cx="1746353" cy="3576964"/>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Collect cooling system temperature data during the drive range test</a:t>
          </a:r>
        </a:p>
        <a:p>
          <a:pPr marL="57150" lvl="1" indent="-57150" algn="l" defTabSz="488950">
            <a:lnSpc>
              <a:spcPct val="90000"/>
            </a:lnSpc>
            <a:spcBef>
              <a:spcPct val="0"/>
            </a:spcBef>
            <a:spcAft>
              <a:spcPct val="15000"/>
            </a:spcAft>
            <a:buChar char="•"/>
          </a:pPr>
          <a:r>
            <a:rPr lang="en-US" sz="1100" kern="1200"/>
            <a:t>In addition, do multiple hard acceleration drives to put extreme loads on the coolant temperature.</a:t>
          </a:r>
        </a:p>
        <a:p>
          <a:pPr marL="57150" lvl="1" indent="-57150" algn="l" defTabSz="488950">
            <a:lnSpc>
              <a:spcPct val="90000"/>
            </a:lnSpc>
            <a:spcBef>
              <a:spcPct val="0"/>
            </a:spcBef>
            <a:spcAft>
              <a:spcPct val="15000"/>
            </a:spcAft>
            <a:buChar char="•"/>
          </a:pPr>
          <a:r>
            <a:rPr lang="en-US" sz="1100" kern="1200"/>
            <a:t>Ensure the temperature maintains a level below 200.</a:t>
          </a:r>
        </a:p>
        <a:p>
          <a:pPr marL="57150" lvl="1" indent="-57150" algn="l" defTabSz="488950">
            <a:lnSpc>
              <a:spcPct val="90000"/>
            </a:lnSpc>
            <a:spcBef>
              <a:spcPct val="0"/>
            </a:spcBef>
            <a:spcAft>
              <a:spcPct val="15000"/>
            </a:spcAft>
            <a:buChar char="•"/>
          </a:pPr>
          <a:r>
            <a:rPr lang="en-US" sz="1100" kern="1200"/>
            <a:t>Graphically analyze temperatures based on the speed of vehicle.</a:t>
          </a:r>
        </a:p>
      </dsp:txBody>
      <dsp:txXfrm rot="-5400000">
        <a:off x="2012042" y="303544"/>
        <a:ext cx="3491714" cy="1575853"/>
      </dsp:txXfrm>
    </dsp:sp>
    <dsp:sp modelId="{DD0DE36C-09CF-4509-90AA-F7361F8FEBC3}">
      <dsp:nvSpPr>
        <dsp:cNvPr id="0" name=""/>
        <dsp:cNvSpPr/>
      </dsp:nvSpPr>
      <dsp:spPr>
        <a:xfrm>
          <a:off x="0" y="0"/>
          <a:ext cx="2012042" cy="218294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Cooling Test</a:t>
          </a:r>
        </a:p>
      </dsp:txBody>
      <dsp:txXfrm>
        <a:off x="98220" y="98220"/>
        <a:ext cx="1815602" cy="19865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79A4F-8052-4AFF-9EF5-BA4DAA9147C1}">
      <dsp:nvSpPr>
        <dsp:cNvPr id="0" name=""/>
        <dsp:cNvSpPr/>
      </dsp:nvSpPr>
      <dsp:spPr>
        <a:xfrm rot="5400000">
          <a:off x="2621695" y="-326975"/>
          <a:ext cx="2326791" cy="3562439"/>
        </a:xfrm>
        <a:prstGeom prst="round2SameRect">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Perform a dynamometer test of the vehicle to gain data of the torque and horsepower output from the drive unit.</a:t>
          </a:r>
        </a:p>
        <a:p>
          <a:pPr marL="171450" lvl="1" indent="-171450" algn="l" defTabSz="755650">
            <a:lnSpc>
              <a:spcPct val="90000"/>
            </a:lnSpc>
            <a:spcBef>
              <a:spcPct val="0"/>
            </a:spcBef>
            <a:spcAft>
              <a:spcPct val="15000"/>
            </a:spcAft>
            <a:buChar char="•"/>
          </a:pPr>
          <a:r>
            <a:rPr lang="en-US" sz="1700" kern="1200"/>
            <a:t>Analyze results and determine efficiency of system.</a:t>
          </a:r>
        </a:p>
      </dsp:txBody>
      <dsp:txXfrm rot="-5400000">
        <a:off x="2003872" y="404433"/>
        <a:ext cx="3448854" cy="2099621"/>
      </dsp:txXfrm>
    </dsp:sp>
    <dsp:sp modelId="{BC94F89E-9539-40FD-8EE2-FDAB22225B94}">
      <dsp:nvSpPr>
        <dsp:cNvPr id="0" name=""/>
        <dsp:cNvSpPr/>
      </dsp:nvSpPr>
      <dsp:spPr>
        <a:xfrm>
          <a:off x="0" y="0"/>
          <a:ext cx="2003871" cy="290848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US" sz="3400" kern="1200"/>
            <a:t>Power and Torque Output Tests</a:t>
          </a:r>
        </a:p>
      </dsp:txBody>
      <dsp:txXfrm>
        <a:off x="97821" y="97821"/>
        <a:ext cx="1808229" cy="27128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FA9BC-5EFA-4699-8DC0-D1214345A9EA}">
      <dsp:nvSpPr>
        <dsp:cNvPr id="0" name=""/>
        <dsp:cNvSpPr/>
      </dsp:nvSpPr>
      <dsp:spPr>
        <a:xfrm>
          <a:off x="9376" y="683269"/>
          <a:ext cx="2802433" cy="16814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Adding support for more vehicle models</a:t>
          </a:r>
        </a:p>
      </dsp:txBody>
      <dsp:txXfrm>
        <a:off x="58624" y="732517"/>
        <a:ext cx="2703937" cy="1582964"/>
      </dsp:txXfrm>
    </dsp:sp>
    <dsp:sp modelId="{29EE1386-F8FB-47AD-8264-B1659C56386C}">
      <dsp:nvSpPr>
        <dsp:cNvPr id="0" name=""/>
        <dsp:cNvSpPr/>
      </dsp:nvSpPr>
      <dsp:spPr>
        <a:xfrm>
          <a:off x="3092053" y="1176498"/>
          <a:ext cx="594115" cy="69500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092053" y="1315499"/>
        <a:ext cx="415881" cy="417001"/>
      </dsp:txXfrm>
    </dsp:sp>
    <dsp:sp modelId="{E3751738-7F24-4AF6-B954-C1EC5C717CBB}">
      <dsp:nvSpPr>
        <dsp:cNvPr id="0" name=""/>
        <dsp:cNvSpPr/>
      </dsp:nvSpPr>
      <dsp:spPr>
        <a:xfrm>
          <a:off x="3932783" y="683269"/>
          <a:ext cx="2802433" cy="16814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Working to offer integration with more components and suppliers</a:t>
          </a:r>
        </a:p>
      </dsp:txBody>
      <dsp:txXfrm>
        <a:off x="3982031" y="732517"/>
        <a:ext cx="2703937" cy="1582964"/>
      </dsp:txXfrm>
    </dsp:sp>
    <dsp:sp modelId="{8B88D077-974A-4A6C-B03F-57D1A8F8AF7B}">
      <dsp:nvSpPr>
        <dsp:cNvPr id="0" name=""/>
        <dsp:cNvSpPr/>
      </dsp:nvSpPr>
      <dsp:spPr>
        <a:xfrm>
          <a:off x="7015460" y="1176498"/>
          <a:ext cx="594115" cy="69500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015460" y="1315499"/>
        <a:ext cx="415881" cy="417001"/>
      </dsp:txXfrm>
    </dsp:sp>
    <dsp:sp modelId="{2B1195AA-2061-4CFE-929D-309CD3A81FEC}">
      <dsp:nvSpPr>
        <dsp:cNvPr id="0" name=""/>
        <dsp:cNvSpPr/>
      </dsp:nvSpPr>
      <dsp:spPr>
        <a:xfrm>
          <a:off x="7856190" y="683269"/>
          <a:ext cx="2802433" cy="16814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Improving availability of resources for conversions</a:t>
          </a:r>
        </a:p>
      </dsp:txBody>
      <dsp:txXfrm>
        <a:off x="7905438" y="732517"/>
        <a:ext cx="2703937" cy="158296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AD119-AAAE-4C74-82CD-3A3B9A38EA55}" type="datetimeFigureOut">
              <a:t>4/23/2023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65DE12-889F-4807-AE01-8B8C91C067F4}" type="slidenum">
              <a:t>‹#›</a:t>
            </a:fld>
            <a:endParaRPr lang="en-US"/>
          </a:p>
        </p:txBody>
      </p:sp>
    </p:spTree>
    <p:extLst>
      <p:ext uri="{BB962C8B-B14F-4D97-AF65-F5344CB8AC3E}">
        <p14:creationId xmlns:p14="http://schemas.microsoft.com/office/powerpoint/2010/main" val="2737385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365DE12-889F-4807-AE01-8B8C91C067F4}" type="slidenum">
              <a:rPr lang="en-US" smtClean="0"/>
              <a:t>10</a:t>
            </a:fld>
            <a:endParaRPr lang="en-US"/>
          </a:p>
        </p:txBody>
      </p:sp>
    </p:spTree>
    <p:extLst>
      <p:ext uri="{BB962C8B-B14F-4D97-AF65-F5344CB8AC3E}">
        <p14:creationId xmlns:p14="http://schemas.microsoft.com/office/powerpoint/2010/main" val="2362455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4/23/2023</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026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58122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95231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8447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20101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212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64218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24646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75522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5277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4/23/2023</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13935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4/23/2023</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445395748"/>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5" r:id="rId6"/>
    <p:sldLayoutId id="2147483680"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Layout" Target="../diagrams/layout3.xml"/><Relationship Id="rId7" Type="http://schemas.openxmlformats.org/officeDocument/2006/relationships/image" Target="../media/image7.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18" Type="http://schemas.openxmlformats.org/officeDocument/2006/relationships/diagramLayout" Target="../diagrams/layout7.xml"/><Relationship Id="rId3" Type="http://schemas.openxmlformats.org/officeDocument/2006/relationships/diagramLayout" Target="../diagrams/layout4.xml"/><Relationship Id="rId21" Type="http://schemas.microsoft.com/office/2007/relationships/diagramDrawing" Target="../diagrams/drawing7.xml"/><Relationship Id="rId7" Type="http://schemas.openxmlformats.org/officeDocument/2006/relationships/diagramData" Target="../diagrams/data5.xml"/><Relationship Id="rId12" Type="http://schemas.openxmlformats.org/officeDocument/2006/relationships/diagramData" Target="../diagrams/data6.xml"/><Relationship Id="rId17" Type="http://schemas.openxmlformats.org/officeDocument/2006/relationships/diagramData" Target="../diagrams/data7.xml"/><Relationship Id="rId2" Type="http://schemas.openxmlformats.org/officeDocument/2006/relationships/diagramData" Target="../diagrams/data4.xml"/><Relationship Id="rId16" Type="http://schemas.microsoft.com/office/2007/relationships/diagramDrawing" Target="../diagrams/drawing6.xml"/><Relationship Id="rId20" Type="http://schemas.openxmlformats.org/officeDocument/2006/relationships/diagramColors" Target="../diagrams/colors7.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19" Type="http://schemas.openxmlformats.org/officeDocument/2006/relationships/diagramQuickStyle" Target="../diagrams/quickStyle7.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ears of a machine">
            <a:extLst>
              <a:ext uri="{FF2B5EF4-FFF2-40B4-BE49-F238E27FC236}">
                <a16:creationId xmlns:a16="http://schemas.microsoft.com/office/drawing/2014/main" id="{3860045D-9A67-4220-686B-81B36A0F58A8}"/>
              </a:ext>
            </a:extLst>
          </p:cNvPr>
          <p:cNvPicPr>
            <a:picLocks noChangeAspect="1"/>
          </p:cNvPicPr>
          <p:nvPr/>
        </p:nvPicPr>
        <p:blipFill rotWithShape="1">
          <a:blip r:embed="rId2"/>
          <a:srcRect r="1" b="7405"/>
          <a:stretch/>
        </p:blipFill>
        <p:spPr>
          <a:xfrm>
            <a:off x="20" y="190510"/>
            <a:ext cx="12191435" cy="6857989"/>
          </a:xfrm>
          <a:prstGeom prst="rect">
            <a:avLst/>
          </a:prstGeom>
        </p:spPr>
      </p:pic>
      <p:sp>
        <p:nvSpPr>
          <p:cNvPr id="20" name="Rectangle 19">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039090"/>
            <a:ext cx="8732736" cy="3535018"/>
          </a:xfrm>
        </p:spPr>
        <p:txBody>
          <a:bodyPr anchor="ctr">
            <a:normAutofit fontScale="90000"/>
          </a:bodyPr>
          <a:lstStyle/>
          <a:p>
            <a:pPr algn="l"/>
            <a:r>
              <a:rPr lang="en-US" sz="8000">
                <a:solidFill>
                  <a:srgbClr val="FFFFFF"/>
                </a:solidFill>
                <a:cs typeface="Calibri Light"/>
              </a:rPr>
              <a:t>Honda EV Conversion Kit Capstone Final Demo And Testing Results</a:t>
            </a:r>
            <a:endParaRPr lang="en-US" sz="8000">
              <a:solidFill>
                <a:srgbClr val="FFFFFF"/>
              </a:solidFill>
            </a:endParaRPr>
          </a:p>
        </p:txBody>
      </p:sp>
      <p:sp>
        <p:nvSpPr>
          <p:cNvPr id="3" name="Subtitle 2"/>
          <p:cNvSpPr>
            <a:spLocks noGrp="1"/>
          </p:cNvSpPr>
          <p:nvPr>
            <p:ph type="subTitle" idx="1"/>
          </p:nvPr>
        </p:nvSpPr>
        <p:spPr>
          <a:xfrm>
            <a:off x="762000" y="5333998"/>
            <a:ext cx="5334000" cy="762000"/>
          </a:xfrm>
        </p:spPr>
        <p:txBody>
          <a:bodyPr vert="horz" lIns="91440" tIns="45720" rIns="91440" bIns="45720" rtlCol="0" anchor="t">
            <a:normAutofit/>
          </a:bodyPr>
          <a:lstStyle/>
          <a:p>
            <a:pPr algn="l"/>
            <a:r>
              <a:rPr lang="en-US" sz="1700">
                <a:solidFill>
                  <a:srgbClr val="FFFFFF"/>
                </a:solidFill>
                <a:cs typeface="Calibri"/>
              </a:rPr>
              <a:t>Paul Howell, Wyatt Watson, Josh Hattaway, David Brooks, and Bryce Greenberg</a:t>
            </a:r>
            <a:endParaRPr lang="en-US" sz="170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B12CF-C4D3-1096-7ADE-4464F1D05EA3}"/>
              </a:ext>
            </a:extLst>
          </p:cNvPr>
          <p:cNvSpPr>
            <a:spLocks noGrp="1"/>
          </p:cNvSpPr>
          <p:nvPr>
            <p:ph type="title"/>
          </p:nvPr>
        </p:nvSpPr>
        <p:spPr>
          <a:xfrm>
            <a:off x="762000" y="282539"/>
            <a:ext cx="9144000" cy="1263649"/>
          </a:xfrm>
        </p:spPr>
        <p:txBody>
          <a:bodyPr/>
          <a:lstStyle/>
          <a:p>
            <a:r>
              <a:rPr lang="en-US"/>
              <a:t>Design Requirements</a:t>
            </a:r>
          </a:p>
        </p:txBody>
      </p:sp>
      <p:graphicFrame>
        <p:nvGraphicFramePr>
          <p:cNvPr id="5" name="Content Placeholder 4">
            <a:extLst>
              <a:ext uri="{FF2B5EF4-FFF2-40B4-BE49-F238E27FC236}">
                <a16:creationId xmlns:a16="http://schemas.microsoft.com/office/drawing/2014/main" id="{4FC3F36A-5EB8-30D4-8990-51FA296A6C26}"/>
              </a:ext>
            </a:extLst>
          </p:cNvPr>
          <p:cNvGraphicFramePr>
            <a:graphicFrameLocks noGrp="1"/>
          </p:cNvGraphicFramePr>
          <p:nvPr>
            <p:ph idx="1"/>
            <p:extLst>
              <p:ext uri="{D42A27DB-BD31-4B8C-83A1-F6EECF244321}">
                <p14:modId xmlns:p14="http://schemas.microsoft.com/office/powerpoint/2010/main" val="748192510"/>
              </p:ext>
            </p:extLst>
          </p:nvPr>
        </p:nvGraphicFramePr>
        <p:xfrm>
          <a:off x="453776" y="1549685"/>
          <a:ext cx="11379740" cy="4529184"/>
        </p:xfrm>
        <a:graphic>
          <a:graphicData uri="http://schemas.openxmlformats.org/drawingml/2006/table">
            <a:tbl>
              <a:tblPr firstRow="1" firstCol="1" bandRow="1">
                <a:tableStyleId>{9DCAF9ED-07DC-4A11-8D7F-57B35C25682E}</a:tableStyleId>
              </a:tblPr>
              <a:tblGrid>
                <a:gridCol w="5689870">
                  <a:extLst>
                    <a:ext uri="{9D8B030D-6E8A-4147-A177-3AD203B41FA5}">
                      <a16:colId xmlns:a16="http://schemas.microsoft.com/office/drawing/2014/main" val="805577101"/>
                    </a:ext>
                  </a:extLst>
                </a:gridCol>
                <a:gridCol w="5689870">
                  <a:extLst>
                    <a:ext uri="{9D8B030D-6E8A-4147-A177-3AD203B41FA5}">
                      <a16:colId xmlns:a16="http://schemas.microsoft.com/office/drawing/2014/main" val="2598183737"/>
                    </a:ext>
                  </a:extLst>
                </a:gridCol>
              </a:tblGrid>
              <a:tr h="411744">
                <a:tc>
                  <a:txBody>
                    <a:bodyPr/>
                    <a:lstStyle/>
                    <a:p>
                      <a:r>
                        <a:rPr lang="en-US" sz="1800">
                          <a:effectLst/>
                        </a:rPr>
                        <a:t>Customer Requirement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Developed Engineering Requirement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130473184"/>
                  </a:ext>
                </a:extLst>
              </a:tr>
              <a:tr h="548992">
                <a:tc>
                  <a:txBody>
                    <a:bodyPr/>
                    <a:lstStyle/>
                    <a:p>
                      <a:r>
                        <a:rPr lang="en-US" sz="1800" b="0">
                          <a:solidFill>
                            <a:schemeClr val="bg2"/>
                          </a:solidFill>
                          <a:effectLst/>
                        </a:rPr>
                        <a:t>CR1 - Battery life sufficient for average commuter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ER1 - Range greater than 100 miles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10884280"/>
                  </a:ext>
                </a:extLst>
              </a:tr>
              <a:tr h="548992">
                <a:tc>
                  <a:txBody>
                    <a:bodyPr/>
                    <a:lstStyle/>
                    <a:p>
                      <a:r>
                        <a:rPr lang="en-US" sz="1800" b="0">
                          <a:solidFill>
                            <a:schemeClr val="bg2"/>
                          </a:solidFill>
                          <a:effectLst/>
                        </a:rPr>
                        <a:t>CR2 - Six or more batteries in vehicle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ER2 - Increase battery capacity greater than 40 kWh</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10667072"/>
                  </a:ext>
                </a:extLst>
              </a:tr>
              <a:tr h="548992">
                <a:tc>
                  <a:txBody>
                    <a:bodyPr/>
                    <a:lstStyle/>
                    <a:p>
                      <a:r>
                        <a:rPr lang="en-US" sz="1800" b="0">
                          <a:solidFill>
                            <a:schemeClr val="bg2"/>
                          </a:solidFill>
                          <a:effectLst/>
                        </a:rPr>
                        <a:t>CR3 - Consumer sellable (safe and durable) product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ER3 - Reduce cost of production ($)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619613260"/>
                  </a:ext>
                </a:extLst>
              </a:tr>
              <a:tr h="548992">
                <a:tc>
                  <a:txBody>
                    <a:bodyPr/>
                    <a:lstStyle/>
                    <a:p>
                      <a:r>
                        <a:rPr lang="en-US" sz="1800" b="0">
                          <a:solidFill>
                            <a:schemeClr val="bg2"/>
                          </a:solidFill>
                          <a:effectLst/>
                        </a:rPr>
                        <a:t>CR3 - Consumer sellable (safe and durable) product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ER4 - Maximize power output 300 hp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865784723"/>
                  </a:ext>
                </a:extLst>
              </a:tr>
              <a:tr h="548992">
                <a:tc>
                  <a:txBody>
                    <a:bodyPr/>
                    <a:lstStyle/>
                    <a:p>
                      <a:r>
                        <a:rPr lang="en-US" sz="1800" b="0">
                          <a:solidFill>
                            <a:schemeClr val="bg2"/>
                          </a:solidFill>
                          <a:effectLst/>
                        </a:rPr>
                        <a:t>CR3 - Consumer sellable (safe and durable) product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ER5 - Maximize torque output 250 ft-lb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569726155"/>
                  </a:ext>
                </a:extLst>
              </a:tr>
              <a:tr h="411744">
                <a:tc>
                  <a:txBody>
                    <a:bodyPr/>
                    <a:lstStyle/>
                    <a:p>
                      <a:r>
                        <a:rPr lang="en-US" sz="1800" b="0">
                          <a:solidFill>
                            <a:schemeClr val="bg2"/>
                          </a:solidFill>
                          <a:effectLst/>
                        </a:rPr>
                        <a:t>CR4 - Lightweight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ER6 - Decrease weight less than 3000 lbs.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731575218"/>
                  </a:ext>
                </a:extLst>
              </a:tr>
              <a:tr h="411744">
                <a:tc>
                  <a:txBody>
                    <a:bodyPr/>
                    <a:lstStyle/>
                    <a:p>
                      <a:r>
                        <a:rPr lang="en-US" sz="1800" b="0">
                          <a:solidFill>
                            <a:schemeClr val="bg2"/>
                          </a:solidFill>
                          <a:effectLst/>
                        </a:rPr>
                        <a:t>CR5 - Cooling system for electric motor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ER7 - Cool components to less than 200°F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558811515"/>
                  </a:ext>
                </a:extLst>
              </a:tr>
              <a:tr h="548992">
                <a:tc>
                  <a:txBody>
                    <a:bodyPr/>
                    <a:lstStyle/>
                    <a:p>
                      <a:r>
                        <a:rPr lang="en-US" sz="1800" b="0">
                          <a:solidFill>
                            <a:schemeClr val="bg2"/>
                          </a:solidFill>
                          <a:effectLst/>
                        </a:rPr>
                        <a:t>CR6 - Compatibility with similar vehicle models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solidFill>
                            <a:schemeClr val="bg2"/>
                          </a:solidFill>
                          <a:effectLst/>
                        </a:rPr>
                        <a:t>ER8 - Reduce number of mounts, 5 or less </a:t>
                      </a:r>
                    </a:p>
                  </a:txBody>
                  <a:tcPr marL="0" marR="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4233913691"/>
                  </a:ext>
                </a:extLst>
              </a:tr>
            </a:tbl>
          </a:graphicData>
        </a:graphic>
      </p:graphicFrame>
      <p:sp>
        <p:nvSpPr>
          <p:cNvPr id="6" name="TextBox 5">
            <a:extLst>
              <a:ext uri="{FF2B5EF4-FFF2-40B4-BE49-F238E27FC236}">
                <a16:creationId xmlns:a16="http://schemas.microsoft.com/office/drawing/2014/main" id="{1966DA4C-8C00-E2D3-C92A-97726EB120D2}"/>
              </a:ext>
            </a:extLst>
          </p:cNvPr>
          <p:cNvSpPr txBox="1"/>
          <p:nvPr/>
        </p:nvSpPr>
        <p:spPr>
          <a:xfrm>
            <a:off x="393842" y="1198651"/>
            <a:ext cx="47946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1: CR's and ER's</a:t>
            </a:r>
          </a:p>
        </p:txBody>
      </p:sp>
      <p:sp>
        <p:nvSpPr>
          <p:cNvPr id="4" name="TextBox 3">
            <a:extLst>
              <a:ext uri="{FF2B5EF4-FFF2-40B4-BE49-F238E27FC236}">
                <a16:creationId xmlns:a16="http://schemas.microsoft.com/office/drawing/2014/main" id="{05722993-F073-F43B-E512-973F01AF108E}"/>
              </a:ext>
            </a:extLst>
          </p:cNvPr>
          <p:cNvSpPr txBox="1"/>
          <p:nvPr/>
        </p:nvSpPr>
        <p:spPr>
          <a:xfrm>
            <a:off x="10528309" y="6553737"/>
            <a:ext cx="179604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David Brooks</a:t>
            </a:r>
          </a:p>
        </p:txBody>
      </p:sp>
    </p:spTree>
    <p:extLst>
      <p:ext uri="{BB962C8B-B14F-4D97-AF65-F5344CB8AC3E}">
        <p14:creationId xmlns:p14="http://schemas.microsoft.com/office/powerpoint/2010/main" val="2590478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2B7B5-11D2-1920-F237-8FF409642CD2}"/>
              </a:ext>
            </a:extLst>
          </p:cNvPr>
          <p:cNvSpPr>
            <a:spLocks noGrp="1"/>
          </p:cNvSpPr>
          <p:nvPr>
            <p:ph type="title"/>
          </p:nvPr>
        </p:nvSpPr>
        <p:spPr>
          <a:xfrm>
            <a:off x="762000" y="214045"/>
            <a:ext cx="9144000" cy="1263649"/>
          </a:xfrm>
        </p:spPr>
        <p:txBody>
          <a:bodyPr/>
          <a:lstStyle/>
          <a:p>
            <a:r>
              <a:rPr lang="en-US"/>
              <a:t>Top Level Testing Summary</a:t>
            </a:r>
          </a:p>
        </p:txBody>
      </p:sp>
      <p:graphicFrame>
        <p:nvGraphicFramePr>
          <p:cNvPr id="5" name="Content Placeholder 4">
            <a:extLst>
              <a:ext uri="{FF2B5EF4-FFF2-40B4-BE49-F238E27FC236}">
                <a16:creationId xmlns:a16="http://schemas.microsoft.com/office/drawing/2014/main" id="{A4752DBC-D165-9067-138D-AEB23B867D03}"/>
              </a:ext>
            </a:extLst>
          </p:cNvPr>
          <p:cNvGraphicFramePr>
            <a:graphicFrameLocks noGrp="1"/>
          </p:cNvGraphicFramePr>
          <p:nvPr>
            <p:ph idx="1"/>
            <p:extLst>
              <p:ext uri="{D42A27DB-BD31-4B8C-83A1-F6EECF244321}">
                <p14:modId xmlns:p14="http://schemas.microsoft.com/office/powerpoint/2010/main" val="4268374999"/>
              </p:ext>
            </p:extLst>
          </p:nvPr>
        </p:nvGraphicFramePr>
        <p:xfrm>
          <a:off x="650308" y="2582841"/>
          <a:ext cx="10839234" cy="3809993"/>
        </p:xfrm>
        <a:graphic>
          <a:graphicData uri="http://schemas.openxmlformats.org/drawingml/2006/table">
            <a:tbl>
              <a:tblPr firstRow="1" firstCol="1" bandRow="1">
                <a:tableStyleId>{9DCAF9ED-07DC-4A11-8D7F-57B35C25682E}</a:tableStyleId>
              </a:tblPr>
              <a:tblGrid>
                <a:gridCol w="5419617">
                  <a:extLst>
                    <a:ext uri="{9D8B030D-6E8A-4147-A177-3AD203B41FA5}">
                      <a16:colId xmlns:a16="http://schemas.microsoft.com/office/drawing/2014/main" val="60832080"/>
                    </a:ext>
                  </a:extLst>
                </a:gridCol>
                <a:gridCol w="5419617">
                  <a:extLst>
                    <a:ext uri="{9D8B030D-6E8A-4147-A177-3AD203B41FA5}">
                      <a16:colId xmlns:a16="http://schemas.microsoft.com/office/drawing/2014/main" val="400366518"/>
                    </a:ext>
                  </a:extLst>
                </a:gridCol>
              </a:tblGrid>
              <a:tr h="346363">
                <a:tc>
                  <a:txBody>
                    <a:bodyPr/>
                    <a:lstStyle/>
                    <a:p>
                      <a:r>
                        <a:rPr lang="en-US" sz="1800">
                          <a:effectLst/>
                        </a:rPr>
                        <a:t>Experiment/Test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Relevant DRs</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960657330"/>
                  </a:ext>
                </a:extLst>
              </a:tr>
              <a:tr h="346363">
                <a:tc>
                  <a:txBody>
                    <a:bodyPr/>
                    <a:lstStyle/>
                    <a:p>
                      <a:r>
                        <a:rPr lang="en-US" sz="1800" b="0">
                          <a:effectLst/>
                        </a:rPr>
                        <a:t>EX1 – Weight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CR4, ER6</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278363367"/>
                  </a:ext>
                </a:extLst>
              </a:tr>
              <a:tr h="346363">
                <a:tc>
                  <a:txBody>
                    <a:bodyPr/>
                    <a:lstStyle/>
                    <a:p>
                      <a:r>
                        <a:rPr lang="en-US" sz="1800" b="0">
                          <a:effectLst/>
                        </a:rPr>
                        <a:t>EX2 – Battery Voltage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CR1, CR2, ER1, ER2</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991496718"/>
                  </a:ext>
                </a:extLst>
              </a:tr>
              <a:tr h="346363">
                <a:tc>
                  <a:txBody>
                    <a:bodyPr/>
                    <a:lstStyle/>
                    <a:p>
                      <a:r>
                        <a:rPr lang="en-US" sz="1800" b="0">
                          <a:effectLst/>
                        </a:rPr>
                        <a:t>EX3 – Pre-Drive Electrical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CR3</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847951467"/>
                  </a:ext>
                </a:extLst>
              </a:tr>
              <a:tr h="346363">
                <a:tc>
                  <a:txBody>
                    <a:bodyPr/>
                    <a:lstStyle/>
                    <a:p>
                      <a:r>
                        <a:rPr lang="en-US" sz="1800" b="0">
                          <a:effectLst/>
                        </a:rPr>
                        <a:t>EX4 – Pre-Drive Rigidity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CR3</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891109952"/>
                  </a:ext>
                </a:extLst>
              </a:tr>
              <a:tr h="346363">
                <a:tc>
                  <a:txBody>
                    <a:bodyPr/>
                    <a:lstStyle/>
                    <a:p>
                      <a:r>
                        <a:rPr lang="en-US" sz="1800" b="0">
                          <a:effectLst/>
                        </a:rPr>
                        <a:t>EX5 – Range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CR1, CR2, ER1, ER2</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205949826"/>
                  </a:ext>
                </a:extLst>
              </a:tr>
              <a:tr h="346363">
                <a:tc>
                  <a:txBody>
                    <a:bodyPr/>
                    <a:lstStyle/>
                    <a:p>
                      <a:r>
                        <a:rPr lang="en-US" sz="1800" b="0">
                          <a:effectLst/>
                        </a:rPr>
                        <a:t>EX6 – Production Process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CR3, ER3</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646060233"/>
                  </a:ext>
                </a:extLst>
              </a:tr>
              <a:tr h="346363">
                <a:tc>
                  <a:txBody>
                    <a:bodyPr/>
                    <a:lstStyle/>
                    <a:p>
                      <a:r>
                        <a:rPr lang="en-US" sz="1800" b="0">
                          <a:effectLst/>
                        </a:rPr>
                        <a:t>EX7 – Compatibility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CR6, ER8</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296490449"/>
                  </a:ext>
                </a:extLst>
              </a:tr>
              <a:tr h="346363">
                <a:tc>
                  <a:txBody>
                    <a:bodyPr/>
                    <a:lstStyle/>
                    <a:p>
                      <a:r>
                        <a:rPr lang="en-US" sz="1800" b="0">
                          <a:effectLst/>
                        </a:rPr>
                        <a:t>EX8 – Cooling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CR5, ER7</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458567448"/>
                  </a:ext>
                </a:extLst>
              </a:tr>
              <a:tr h="346363">
                <a:tc>
                  <a:txBody>
                    <a:bodyPr/>
                    <a:lstStyle/>
                    <a:p>
                      <a:r>
                        <a:rPr lang="en-US" sz="1800" b="0">
                          <a:effectLst/>
                        </a:rPr>
                        <a:t>EX9 – Power Output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CR3, ER4</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965483325"/>
                  </a:ext>
                </a:extLst>
              </a:tr>
              <a:tr h="346363">
                <a:tc>
                  <a:txBody>
                    <a:bodyPr/>
                    <a:lstStyle/>
                    <a:p>
                      <a:r>
                        <a:rPr lang="en-US" sz="1800" b="0">
                          <a:effectLst/>
                        </a:rPr>
                        <a:t>EX10 – Torque Output Test</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800">
                          <a:effectLst/>
                        </a:rPr>
                        <a:t>CR3, ER5</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16543029"/>
                  </a:ext>
                </a:extLst>
              </a:tr>
            </a:tbl>
          </a:graphicData>
        </a:graphic>
      </p:graphicFrame>
      <p:sp>
        <p:nvSpPr>
          <p:cNvPr id="7" name="TextBox 6">
            <a:extLst>
              <a:ext uri="{FF2B5EF4-FFF2-40B4-BE49-F238E27FC236}">
                <a16:creationId xmlns:a16="http://schemas.microsoft.com/office/drawing/2014/main" id="{1B770DED-A1CB-DA2C-6491-169950F84158}"/>
              </a:ext>
            </a:extLst>
          </p:cNvPr>
          <p:cNvSpPr txBox="1"/>
          <p:nvPr/>
        </p:nvSpPr>
        <p:spPr>
          <a:xfrm>
            <a:off x="582201" y="2309642"/>
            <a:ext cx="47946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2: Testing overview</a:t>
            </a:r>
          </a:p>
        </p:txBody>
      </p:sp>
      <p:sp>
        <p:nvSpPr>
          <p:cNvPr id="4" name="Content Placeholder 2">
            <a:extLst>
              <a:ext uri="{FF2B5EF4-FFF2-40B4-BE49-F238E27FC236}">
                <a16:creationId xmlns:a16="http://schemas.microsoft.com/office/drawing/2014/main" id="{D397E7C9-4B18-0A39-8BEA-3BFD23EDC8DB}"/>
              </a:ext>
            </a:extLst>
          </p:cNvPr>
          <p:cNvSpPr txBox="1">
            <a:spLocks/>
          </p:cNvSpPr>
          <p:nvPr/>
        </p:nvSpPr>
        <p:spPr>
          <a:xfrm>
            <a:off x="650636" y="1168745"/>
            <a:ext cx="10668000" cy="304800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Ten tests planned</a:t>
            </a:r>
          </a:p>
          <a:p>
            <a:pPr lvl="1"/>
            <a:r>
              <a:rPr lang="en-US" sz="2000"/>
              <a:t>8 for verifying Design Requirements</a:t>
            </a:r>
          </a:p>
          <a:p>
            <a:pPr lvl="1"/>
            <a:r>
              <a:rPr lang="en-US" sz="2000"/>
              <a:t>2 for guaranteeing safety of drivers</a:t>
            </a:r>
          </a:p>
          <a:p>
            <a:pPr lvl="1"/>
            <a:endParaRPr lang="en-US"/>
          </a:p>
          <a:p>
            <a:endParaRPr lang="en-US"/>
          </a:p>
        </p:txBody>
      </p:sp>
      <p:sp>
        <p:nvSpPr>
          <p:cNvPr id="8" name="TextBox 7">
            <a:extLst>
              <a:ext uri="{FF2B5EF4-FFF2-40B4-BE49-F238E27FC236}">
                <a16:creationId xmlns:a16="http://schemas.microsoft.com/office/drawing/2014/main" id="{91E1B141-6332-2167-3506-F1FF8988C172}"/>
              </a:ext>
            </a:extLst>
          </p:cNvPr>
          <p:cNvSpPr txBox="1"/>
          <p:nvPr/>
        </p:nvSpPr>
        <p:spPr>
          <a:xfrm>
            <a:off x="10545628" y="6553737"/>
            <a:ext cx="17094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David Brooks</a:t>
            </a:r>
          </a:p>
        </p:txBody>
      </p:sp>
    </p:spTree>
    <p:extLst>
      <p:ext uri="{BB962C8B-B14F-4D97-AF65-F5344CB8AC3E}">
        <p14:creationId xmlns:p14="http://schemas.microsoft.com/office/powerpoint/2010/main" val="2132957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482B5-E382-7E87-F370-249BBD97ED58}"/>
              </a:ext>
            </a:extLst>
          </p:cNvPr>
          <p:cNvSpPr>
            <a:spLocks noGrp="1"/>
          </p:cNvSpPr>
          <p:nvPr>
            <p:ph type="title"/>
          </p:nvPr>
        </p:nvSpPr>
        <p:spPr>
          <a:xfrm>
            <a:off x="762000" y="291101"/>
            <a:ext cx="9144000" cy="1263649"/>
          </a:xfrm>
        </p:spPr>
        <p:txBody>
          <a:bodyPr/>
          <a:lstStyle/>
          <a:p>
            <a:r>
              <a:rPr lang="en-US"/>
              <a:t>Weight Test</a:t>
            </a:r>
          </a:p>
        </p:txBody>
      </p:sp>
      <p:graphicFrame>
        <p:nvGraphicFramePr>
          <p:cNvPr id="7" name="Content Placeholder 2">
            <a:extLst>
              <a:ext uri="{FF2B5EF4-FFF2-40B4-BE49-F238E27FC236}">
                <a16:creationId xmlns:a16="http://schemas.microsoft.com/office/drawing/2014/main" id="{6AD1D7BD-498C-DFD6-7DA8-B44FA4D5E783}"/>
              </a:ext>
            </a:extLst>
          </p:cNvPr>
          <p:cNvGraphicFramePr>
            <a:graphicFrameLocks noGrp="1"/>
          </p:cNvGraphicFramePr>
          <p:nvPr>
            <p:ph idx="1"/>
            <p:extLst>
              <p:ext uri="{D42A27DB-BD31-4B8C-83A1-F6EECF244321}">
                <p14:modId xmlns:p14="http://schemas.microsoft.com/office/powerpoint/2010/main" val="913027540"/>
              </p:ext>
            </p:extLst>
          </p:nvPr>
        </p:nvGraphicFramePr>
        <p:xfrm>
          <a:off x="573641" y="1258583"/>
          <a:ext cx="10668000" cy="3048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B0C7DAA-2781-190B-7CBA-EC493F298104}"/>
              </a:ext>
            </a:extLst>
          </p:cNvPr>
          <p:cNvSpPr txBox="1"/>
          <p:nvPr/>
        </p:nvSpPr>
        <p:spPr>
          <a:xfrm>
            <a:off x="2177143" y="4562103"/>
            <a:ext cx="6917376" cy="13062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1" name="Picture 111" descr="A picture containing dirty&#10;&#10;Description automatically generated">
            <a:extLst>
              <a:ext uri="{FF2B5EF4-FFF2-40B4-BE49-F238E27FC236}">
                <a16:creationId xmlns:a16="http://schemas.microsoft.com/office/drawing/2014/main" id="{0C9CB99A-ACA2-F59D-2DD3-339A5E2E61CD}"/>
              </a:ext>
            </a:extLst>
          </p:cNvPr>
          <p:cNvPicPr>
            <a:picLocks noChangeAspect="1"/>
          </p:cNvPicPr>
          <p:nvPr/>
        </p:nvPicPr>
        <p:blipFill rotWithShape="1">
          <a:blip r:embed="rId7"/>
          <a:srcRect l="13146" t="4583" r="623" b="-271"/>
          <a:stretch/>
        </p:blipFill>
        <p:spPr>
          <a:xfrm rot="10800000">
            <a:off x="760288" y="4543747"/>
            <a:ext cx="2365478" cy="1968677"/>
          </a:xfrm>
          <a:prstGeom prst="rect">
            <a:avLst/>
          </a:prstGeom>
        </p:spPr>
      </p:pic>
      <p:pic>
        <p:nvPicPr>
          <p:cNvPr id="112" name="Picture 112" descr="A picture containing ground, outdoor&#10;&#10;Description automatically generated">
            <a:extLst>
              <a:ext uri="{FF2B5EF4-FFF2-40B4-BE49-F238E27FC236}">
                <a16:creationId xmlns:a16="http://schemas.microsoft.com/office/drawing/2014/main" id="{E010CBBC-FFA8-6DC7-3129-237DCFA8863E}"/>
              </a:ext>
            </a:extLst>
          </p:cNvPr>
          <p:cNvPicPr>
            <a:picLocks noChangeAspect="1"/>
          </p:cNvPicPr>
          <p:nvPr/>
        </p:nvPicPr>
        <p:blipFill rotWithShape="1">
          <a:blip r:embed="rId8"/>
          <a:srcRect t="5000" r="15576" b="-417"/>
          <a:stretch/>
        </p:blipFill>
        <p:spPr>
          <a:xfrm>
            <a:off x="3808287" y="4540749"/>
            <a:ext cx="2315911" cy="1963103"/>
          </a:xfrm>
          <a:prstGeom prst="rect">
            <a:avLst/>
          </a:prstGeom>
        </p:spPr>
      </p:pic>
      <p:sp>
        <p:nvSpPr>
          <p:cNvPr id="40" name="TextBox 39">
            <a:extLst>
              <a:ext uri="{FF2B5EF4-FFF2-40B4-BE49-F238E27FC236}">
                <a16:creationId xmlns:a16="http://schemas.microsoft.com/office/drawing/2014/main" id="{6BCDD71D-04E9-BBD9-F384-AFF2BB92E3F7}"/>
              </a:ext>
            </a:extLst>
          </p:cNvPr>
          <p:cNvSpPr txBox="1"/>
          <p:nvPr/>
        </p:nvSpPr>
        <p:spPr>
          <a:xfrm>
            <a:off x="708228" y="6515694"/>
            <a:ext cx="38944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1: Tesla motor</a:t>
            </a:r>
          </a:p>
        </p:txBody>
      </p:sp>
      <p:sp>
        <p:nvSpPr>
          <p:cNvPr id="41" name="TextBox 40">
            <a:extLst>
              <a:ext uri="{FF2B5EF4-FFF2-40B4-BE49-F238E27FC236}">
                <a16:creationId xmlns:a16="http://schemas.microsoft.com/office/drawing/2014/main" id="{920B3078-B3DC-DF35-A6E3-E35B43AE81A4}"/>
              </a:ext>
            </a:extLst>
          </p:cNvPr>
          <p:cNvSpPr txBox="1"/>
          <p:nvPr/>
        </p:nvSpPr>
        <p:spPr>
          <a:xfrm>
            <a:off x="3721980" y="6515693"/>
            <a:ext cx="38944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2: Batteries and mounts</a:t>
            </a:r>
          </a:p>
        </p:txBody>
      </p:sp>
      <p:pic>
        <p:nvPicPr>
          <p:cNvPr id="53" name="Picture 53" descr="A picture containing engine, green&#10;&#10;Description automatically generated">
            <a:extLst>
              <a:ext uri="{FF2B5EF4-FFF2-40B4-BE49-F238E27FC236}">
                <a16:creationId xmlns:a16="http://schemas.microsoft.com/office/drawing/2014/main" id="{3AEF553A-D4E1-342C-B62A-0B187B6782C3}"/>
              </a:ext>
            </a:extLst>
          </p:cNvPr>
          <p:cNvPicPr>
            <a:picLocks noChangeAspect="1"/>
          </p:cNvPicPr>
          <p:nvPr/>
        </p:nvPicPr>
        <p:blipFill rotWithShape="1">
          <a:blip r:embed="rId9"/>
          <a:srcRect l="4439" t="40313" r="13785" b="12188"/>
          <a:stretch/>
        </p:blipFill>
        <p:spPr>
          <a:xfrm>
            <a:off x="6856288" y="4542345"/>
            <a:ext cx="4463674" cy="1970841"/>
          </a:xfrm>
          <a:prstGeom prst="rect">
            <a:avLst/>
          </a:prstGeom>
        </p:spPr>
      </p:pic>
      <p:sp>
        <p:nvSpPr>
          <p:cNvPr id="65" name="TextBox 64">
            <a:extLst>
              <a:ext uri="{FF2B5EF4-FFF2-40B4-BE49-F238E27FC236}">
                <a16:creationId xmlns:a16="http://schemas.microsoft.com/office/drawing/2014/main" id="{6781E77E-91ED-EC36-7075-528A54180646}"/>
              </a:ext>
            </a:extLst>
          </p:cNvPr>
          <p:cNvSpPr txBox="1"/>
          <p:nvPr/>
        </p:nvSpPr>
        <p:spPr>
          <a:xfrm>
            <a:off x="6761417" y="6515693"/>
            <a:ext cx="38944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3: Motor mounts</a:t>
            </a:r>
          </a:p>
        </p:txBody>
      </p:sp>
      <p:sp>
        <p:nvSpPr>
          <p:cNvPr id="77" name="Oval 76">
            <a:extLst>
              <a:ext uri="{FF2B5EF4-FFF2-40B4-BE49-F238E27FC236}">
                <a16:creationId xmlns:a16="http://schemas.microsoft.com/office/drawing/2014/main" id="{59FB3C3B-261B-F068-A1C1-5BE2C65A7E27}"/>
              </a:ext>
            </a:extLst>
          </p:cNvPr>
          <p:cNvSpPr/>
          <p:nvPr/>
        </p:nvSpPr>
        <p:spPr>
          <a:xfrm rot="1320000">
            <a:off x="6695326" y="4537752"/>
            <a:ext cx="1318516" cy="1960651"/>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BC9D403B-408E-B886-CD0E-7296A2F45184}"/>
              </a:ext>
            </a:extLst>
          </p:cNvPr>
          <p:cNvSpPr/>
          <p:nvPr/>
        </p:nvSpPr>
        <p:spPr>
          <a:xfrm rot="-1140000">
            <a:off x="10316966" y="4486381"/>
            <a:ext cx="1318516" cy="1960651"/>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TextBox 90">
            <a:extLst>
              <a:ext uri="{FF2B5EF4-FFF2-40B4-BE49-F238E27FC236}">
                <a16:creationId xmlns:a16="http://schemas.microsoft.com/office/drawing/2014/main" id="{D853A5D5-4F7B-A173-713C-1BB30D0B14C4}"/>
              </a:ext>
            </a:extLst>
          </p:cNvPr>
          <p:cNvSpPr txBox="1"/>
          <p:nvPr/>
        </p:nvSpPr>
        <p:spPr>
          <a:xfrm>
            <a:off x="10814059" y="6553737"/>
            <a:ext cx="138040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David Brooks</a:t>
            </a:r>
            <a:endParaRPr lang="en-US"/>
          </a:p>
        </p:txBody>
      </p:sp>
    </p:spTree>
    <p:extLst>
      <p:ext uri="{BB962C8B-B14F-4D97-AF65-F5344CB8AC3E}">
        <p14:creationId xmlns:p14="http://schemas.microsoft.com/office/powerpoint/2010/main" val="3161881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4FE4C-1831-F895-C24D-C0372C2C22EF}"/>
              </a:ext>
            </a:extLst>
          </p:cNvPr>
          <p:cNvSpPr>
            <a:spLocks noGrp="1"/>
          </p:cNvSpPr>
          <p:nvPr>
            <p:ph type="title"/>
          </p:nvPr>
        </p:nvSpPr>
        <p:spPr>
          <a:xfrm>
            <a:off x="762000" y="299663"/>
            <a:ext cx="9144000" cy="1263649"/>
          </a:xfrm>
        </p:spPr>
        <p:txBody>
          <a:bodyPr/>
          <a:lstStyle/>
          <a:p>
            <a:r>
              <a:rPr lang="en-US"/>
              <a:t>Battery Voltage Test</a:t>
            </a:r>
          </a:p>
        </p:txBody>
      </p:sp>
      <p:pic>
        <p:nvPicPr>
          <p:cNvPr id="53" name="Picture 7" descr="A picture containing text, person, outdoor, device&#10;&#10;Description automatically generated">
            <a:extLst>
              <a:ext uri="{FF2B5EF4-FFF2-40B4-BE49-F238E27FC236}">
                <a16:creationId xmlns:a16="http://schemas.microsoft.com/office/drawing/2014/main" id="{3716B62D-57B0-3042-8CAD-4E523C3F8130}"/>
              </a:ext>
            </a:extLst>
          </p:cNvPr>
          <p:cNvPicPr>
            <a:picLocks noChangeAspect="1"/>
          </p:cNvPicPr>
          <p:nvPr/>
        </p:nvPicPr>
        <p:blipFill rotWithShape="1">
          <a:blip r:embed="rId2"/>
          <a:srcRect l="18490" t="18265"/>
          <a:stretch/>
        </p:blipFill>
        <p:spPr>
          <a:xfrm rot="5400000">
            <a:off x="6634574" y="3836661"/>
            <a:ext cx="2825910" cy="2134718"/>
          </a:xfrm>
          <a:prstGeom prst="rect">
            <a:avLst/>
          </a:prstGeom>
        </p:spPr>
      </p:pic>
      <p:pic>
        <p:nvPicPr>
          <p:cNvPr id="55" name="Picture 8" descr="A picture containing person&#10;&#10;Description automatically generated">
            <a:extLst>
              <a:ext uri="{FF2B5EF4-FFF2-40B4-BE49-F238E27FC236}">
                <a16:creationId xmlns:a16="http://schemas.microsoft.com/office/drawing/2014/main" id="{912F87E4-948B-A0A6-B6A3-11D363234C7F}"/>
              </a:ext>
            </a:extLst>
          </p:cNvPr>
          <p:cNvPicPr>
            <a:picLocks noChangeAspect="1"/>
          </p:cNvPicPr>
          <p:nvPr/>
        </p:nvPicPr>
        <p:blipFill rotWithShape="1">
          <a:blip r:embed="rId3"/>
          <a:srcRect l="19792" r="19637"/>
          <a:stretch/>
        </p:blipFill>
        <p:spPr>
          <a:xfrm rot="5400000">
            <a:off x="2325095" y="3411481"/>
            <a:ext cx="2598823" cy="3219020"/>
          </a:xfrm>
          <a:prstGeom prst="rect">
            <a:avLst/>
          </a:prstGeom>
        </p:spPr>
      </p:pic>
      <p:sp>
        <p:nvSpPr>
          <p:cNvPr id="57" name="TextBox 56">
            <a:extLst>
              <a:ext uri="{FF2B5EF4-FFF2-40B4-BE49-F238E27FC236}">
                <a16:creationId xmlns:a16="http://schemas.microsoft.com/office/drawing/2014/main" id="{4084F30C-FA01-6D30-0E01-188D2D693232}"/>
              </a:ext>
            </a:extLst>
          </p:cNvPr>
          <p:cNvSpPr txBox="1"/>
          <p:nvPr/>
        </p:nvSpPr>
        <p:spPr>
          <a:xfrm>
            <a:off x="1898318" y="6318772"/>
            <a:ext cx="3894454" cy="533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4: Testing voltage of battery module</a:t>
            </a:r>
          </a:p>
        </p:txBody>
      </p:sp>
      <p:sp>
        <p:nvSpPr>
          <p:cNvPr id="59" name="TextBox 58">
            <a:extLst>
              <a:ext uri="{FF2B5EF4-FFF2-40B4-BE49-F238E27FC236}">
                <a16:creationId xmlns:a16="http://schemas.microsoft.com/office/drawing/2014/main" id="{7A31AA41-5FF6-CE7B-4B7F-6C2AEC736975}"/>
              </a:ext>
            </a:extLst>
          </p:cNvPr>
          <p:cNvSpPr txBox="1"/>
          <p:nvPr/>
        </p:nvSpPr>
        <p:spPr>
          <a:xfrm>
            <a:off x="6891190" y="6319002"/>
            <a:ext cx="196867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5: Battery voltage reading</a:t>
            </a:r>
          </a:p>
        </p:txBody>
      </p:sp>
      <p:sp>
        <p:nvSpPr>
          <p:cNvPr id="102" name="TextBox 101">
            <a:extLst>
              <a:ext uri="{FF2B5EF4-FFF2-40B4-BE49-F238E27FC236}">
                <a16:creationId xmlns:a16="http://schemas.microsoft.com/office/drawing/2014/main" id="{2CE1B252-75FA-A2E6-9DAB-B4FCD15ADF61}"/>
              </a:ext>
            </a:extLst>
          </p:cNvPr>
          <p:cNvSpPr txBox="1"/>
          <p:nvPr/>
        </p:nvSpPr>
        <p:spPr>
          <a:xfrm>
            <a:off x="10697227" y="6553737"/>
            <a:ext cx="14972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Josh Hattaway</a:t>
            </a:r>
          </a:p>
        </p:txBody>
      </p:sp>
      <p:sp>
        <p:nvSpPr>
          <p:cNvPr id="209" name="Content Placeholder 208">
            <a:extLst>
              <a:ext uri="{FF2B5EF4-FFF2-40B4-BE49-F238E27FC236}">
                <a16:creationId xmlns:a16="http://schemas.microsoft.com/office/drawing/2014/main" id="{FD90C49E-1DC8-4904-113F-31486170A40B}"/>
              </a:ext>
            </a:extLst>
          </p:cNvPr>
          <p:cNvSpPr>
            <a:spLocks noGrp="1"/>
          </p:cNvSpPr>
          <p:nvPr>
            <p:ph idx="1"/>
          </p:nvPr>
        </p:nvSpPr>
        <p:spPr>
          <a:xfrm>
            <a:off x="358959" y="1165040"/>
            <a:ext cx="10668000" cy="3048001"/>
          </a:xfrm>
        </p:spPr>
        <p:txBody>
          <a:bodyPr vert="horz" lIns="91440" tIns="45720" rIns="91440" bIns="45720" rtlCol="0" anchor="t">
            <a:normAutofit/>
          </a:bodyPr>
          <a:lstStyle/>
          <a:p>
            <a:r>
              <a:rPr lang="en-US" sz="2400"/>
              <a:t>Test voltage of each of the 6 LG Chem batteries with multimeter</a:t>
            </a:r>
          </a:p>
          <a:p>
            <a:pPr lvl="1"/>
            <a:r>
              <a:rPr lang="en-US"/>
              <a:t>Ensure voltage levels meet manufacturer nominal motor requirements (275-420V, target of 400)</a:t>
            </a:r>
          </a:p>
          <a:p>
            <a:pPr lvl="1"/>
            <a:r>
              <a:rPr lang="en-US">
                <a:ea typeface="+mn-lt"/>
                <a:cs typeface="+mn-lt"/>
              </a:rPr>
              <a:t>Fully charged batteries: 6 x 60.1 V = 360.6V</a:t>
            </a:r>
            <a:endParaRPr lang="en-US"/>
          </a:p>
          <a:p>
            <a:r>
              <a:rPr lang="en-US" sz="2400"/>
              <a:t>Calculate capacity per pack</a:t>
            </a:r>
          </a:p>
          <a:p>
            <a:pPr lvl="1"/>
            <a:r>
              <a:rPr lang="en-US"/>
              <a:t>45Ah (per cell) x 360.6 V = 16 kWh</a:t>
            </a:r>
          </a:p>
          <a:p>
            <a:pPr lvl="1"/>
            <a:endParaRPr lang="en-US"/>
          </a:p>
          <a:p>
            <a:pPr lvl="1"/>
            <a:endParaRPr lang="en-US"/>
          </a:p>
        </p:txBody>
      </p:sp>
    </p:spTree>
    <p:extLst>
      <p:ext uri="{BB962C8B-B14F-4D97-AF65-F5344CB8AC3E}">
        <p14:creationId xmlns:p14="http://schemas.microsoft.com/office/powerpoint/2010/main" val="1162654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8E1A6-5625-F174-EA00-F746499DE988}"/>
              </a:ext>
            </a:extLst>
          </p:cNvPr>
          <p:cNvSpPr>
            <a:spLocks noGrp="1"/>
          </p:cNvSpPr>
          <p:nvPr>
            <p:ph type="title"/>
          </p:nvPr>
        </p:nvSpPr>
        <p:spPr>
          <a:xfrm>
            <a:off x="762000" y="188360"/>
            <a:ext cx="9144000" cy="1263649"/>
          </a:xfrm>
        </p:spPr>
        <p:txBody>
          <a:bodyPr/>
          <a:lstStyle/>
          <a:p>
            <a:r>
              <a:rPr lang="en-US"/>
              <a:t>Pre-Drive Electrical Test</a:t>
            </a:r>
          </a:p>
        </p:txBody>
      </p:sp>
      <p:sp>
        <p:nvSpPr>
          <p:cNvPr id="549" name="TextBox 548">
            <a:extLst>
              <a:ext uri="{FF2B5EF4-FFF2-40B4-BE49-F238E27FC236}">
                <a16:creationId xmlns:a16="http://schemas.microsoft.com/office/drawing/2014/main" id="{2F921EC5-0B69-0233-8FEC-B47376E30593}"/>
              </a:ext>
            </a:extLst>
          </p:cNvPr>
          <p:cNvSpPr txBox="1"/>
          <p:nvPr/>
        </p:nvSpPr>
        <p:spPr>
          <a:xfrm>
            <a:off x="10684173" y="6553737"/>
            <a:ext cx="151029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Josh Hattaway</a:t>
            </a:r>
          </a:p>
        </p:txBody>
      </p:sp>
      <p:sp>
        <p:nvSpPr>
          <p:cNvPr id="43" name="TextBox 42">
            <a:extLst>
              <a:ext uri="{FF2B5EF4-FFF2-40B4-BE49-F238E27FC236}">
                <a16:creationId xmlns:a16="http://schemas.microsoft.com/office/drawing/2014/main" id="{56F198AB-4B22-9DFA-132E-C1D2FA49095E}"/>
              </a:ext>
            </a:extLst>
          </p:cNvPr>
          <p:cNvSpPr txBox="1"/>
          <p:nvPr/>
        </p:nvSpPr>
        <p:spPr>
          <a:xfrm>
            <a:off x="762000" y="1045534"/>
            <a:ext cx="1113464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Power on and check critical safety and operational components</a:t>
            </a:r>
          </a:p>
          <a:p>
            <a:endParaRPr lang="en-US" sz="2800"/>
          </a:p>
          <a:p>
            <a:pPr marL="742950" lvl="1" indent="-285750">
              <a:buFont typeface="Arial"/>
              <a:buChar char="•"/>
            </a:pPr>
            <a:r>
              <a:rPr lang="en-US" sz="2800"/>
              <a:t>12 Volt System (Lights, Horn, </a:t>
            </a:r>
            <a:r>
              <a:rPr lang="en-US" sz="2800" err="1"/>
              <a:t>etc</a:t>
            </a:r>
            <a:r>
              <a:rPr lang="en-US" sz="2800"/>
              <a:t>) has been fully validated</a:t>
            </a:r>
          </a:p>
          <a:p>
            <a:pPr marL="742950" lvl="1" indent="-285750">
              <a:buFont typeface="Arial"/>
              <a:buChar char="•"/>
            </a:pPr>
            <a:endParaRPr lang="en-US" sz="2800"/>
          </a:p>
          <a:p>
            <a:pPr marL="742950" lvl="1" indent="-285750">
              <a:buFont typeface="Arial"/>
              <a:buChar char="•"/>
            </a:pPr>
            <a:r>
              <a:rPr lang="en-US" sz="2800"/>
              <a:t>400 Volt System in progress</a:t>
            </a:r>
          </a:p>
          <a:p>
            <a:pPr marL="1200150" lvl="2" indent="-285750">
              <a:buFont typeface="Arial"/>
              <a:buChar char="•"/>
            </a:pPr>
            <a:r>
              <a:rPr lang="en-US" sz="2800"/>
              <a:t>External charger validated</a:t>
            </a:r>
          </a:p>
          <a:p>
            <a:pPr marL="1200150" lvl="2" indent="-285750">
              <a:buFont typeface="Arial"/>
              <a:buChar char="•"/>
            </a:pPr>
            <a:r>
              <a:rPr lang="en-US" sz="2800"/>
              <a:t>Battery connections validated</a:t>
            </a:r>
          </a:p>
          <a:p>
            <a:pPr marL="1200150" lvl="2" indent="-285750">
              <a:buFont typeface="Arial"/>
              <a:buChar char="•"/>
            </a:pPr>
            <a:r>
              <a:rPr lang="en-US" sz="2800"/>
              <a:t>Motor connections validated</a:t>
            </a:r>
          </a:p>
          <a:p>
            <a:pPr marL="1200150" lvl="2" indent="-285750">
              <a:buFont typeface="Arial"/>
              <a:buChar char="•"/>
            </a:pPr>
            <a:r>
              <a:rPr lang="en-US" sz="2800"/>
              <a:t>Main contactor validated</a:t>
            </a:r>
          </a:p>
          <a:p>
            <a:pPr marL="1200150" lvl="2" indent="-285750">
              <a:buFont typeface="Arial"/>
              <a:buChar char="•"/>
            </a:pPr>
            <a:r>
              <a:rPr lang="en-US" sz="2800"/>
              <a:t>On board charger in progress</a:t>
            </a:r>
          </a:p>
        </p:txBody>
      </p:sp>
    </p:spTree>
    <p:extLst>
      <p:ext uri="{BB962C8B-B14F-4D97-AF65-F5344CB8AC3E}">
        <p14:creationId xmlns:p14="http://schemas.microsoft.com/office/powerpoint/2010/main" val="974308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A74F4-AB06-4EE0-B9B7-1F450A613BE9}"/>
              </a:ext>
            </a:extLst>
          </p:cNvPr>
          <p:cNvSpPr>
            <a:spLocks noGrp="1"/>
          </p:cNvSpPr>
          <p:nvPr>
            <p:ph type="title"/>
          </p:nvPr>
        </p:nvSpPr>
        <p:spPr>
          <a:xfrm>
            <a:off x="801422" y="313443"/>
            <a:ext cx="9144000" cy="1263649"/>
          </a:xfrm>
        </p:spPr>
        <p:txBody>
          <a:bodyPr/>
          <a:lstStyle/>
          <a:p>
            <a:r>
              <a:rPr lang="en-US"/>
              <a:t>Production Process Test</a:t>
            </a:r>
          </a:p>
        </p:txBody>
      </p:sp>
      <p:graphicFrame>
        <p:nvGraphicFramePr>
          <p:cNvPr id="21" name="TextBox 11">
            <a:extLst>
              <a:ext uri="{FF2B5EF4-FFF2-40B4-BE49-F238E27FC236}">
                <a16:creationId xmlns:a16="http://schemas.microsoft.com/office/drawing/2014/main" id="{21F1F937-AD86-D1DA-1575-1FE7CD408CB9}"/>
              </a:ext>
            </a:extLst>
          </p:cNvPr>
          <p:cNvGraphicFramePr/>
          <p:nvPr>
            <p:extLst>
              <p:ext uri="{D42A27DB-BD31-4B8C-83A1-F6EECF244321}">
                <p14:modId xmlns:p14="http://schemas.microsoft.com/office/powerpoint/2010/main" val="2392941811"/>
              </p:ext>
            </p:extLst>
          </p:nvPr>
        </p:nvGraphicFramePr>
        <p:xfrm>
          <a:off x="1086207" y="1538875"/>
          <a:ext cx="9498457" cy="347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a:extLst>
              <a:ext uri="{FF2B5EF4-FFF2-40B4-BE49-F238E27FC236}">
                <a16:creationId xmlns:a16="http://schemas.microsoft.com/office/drawing/2014/main" id="{D5538FA2-BA0B-55B5-56D5-BE83FD98D5F2}"/>
              </a:ext>
            </a:extLst>
          </p:cNvPr>
          <p:cNvSpPr txBox="1"/>
          <p:nvPr/>
        </p:nvSpPr>
        <p:spPr>
          <a:xfrm>
            <a:off x="10662919" y="6553737"/>
            <a:ext cx="153154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Wyatt Watson</a:t>
            </a:r>
            <a:endParaRPr lang="en-US"/>
          </a:p>
        </p:txBody>
      </p:sp>
    </p:spTree>
    <p:extLst>
      <p:ext uri="{BB962C8B-B14F-4D97-AF65-F5344CB8AC3E}">
        <p14:creationId xmlns:p14="http://schemas.microsoft.com/office/powerpoint/2010/main" val="310465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8369-AAB8-930A-C2F9-0244112E12BE}"/>
              </a:ext>
            </a:extLst>
          </p:cNvPr>
          <p:cNvSpPr>
            <a:spLocks noGrp="1"/>
          </p:cNvSpPr>
          <p:nvPr>
            <p:ph type="title"/>
          </p:nvPr>
        </p:nvSpPr>
        <p:spPr>
          <a:xfrm>
            <a:off x="761999" y="279032"/>
            <a:ext cx="9144000" cy="1263649"/>
          </a:xfrm>
        </p:spPr>
        <p:txBody>
          <a:bodyPr/>
          <a:lstStyle/>
          <a:p>
            <a:r>
              <a:rPr lang="en-US"/>
              <a:t>Compatibility Test</a:t>
            </a:r>
          </a:p>
        </p:txBody>
      </p:sp>
      <p:sp>
        <p:nvSpPr>
          <p:cNvPr id="4" name="TextBox 3">
            <a:extLst>
              <a:ext uri="{FF2B5EF4-FFF2-40B4-BE49-F238E27FC236}">
                <a16:creationId xmlns:a16="http://schemas.microsoft.com/office/drawing/2014/main" id="{8A0F98F1-E3AC-4B2A-F720-9D8C77D64FFD}"/>
              </a:ext>
            </a:extLst>
          </p:cNvPr>
          <p:cNvSpPr txBox="1"/>
          <p:nvPr/>
        </p:nvSpPr>
        <p:spPr>
          <a:xfrm>
            <a:off x="10725894" y="6553737"/>
            <a:ext cx="14685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Wyatt Watson</a:t>
            </a:r>
            <a:endParaRPr lang="en-US"/>
          </a:p>
        </p:txBody>
      </p:sp>
      <p:graphicFrame>
        <p:nvGraphicFramePr>
          <p:cNvPr id="5" name="TextBox 11">
            <a:extLst>
              <a:ext uri="{FF2B5EF4-FFF2-40B4-BE49-F238E27FC236}">
                <a16:creationId xmlns:a16="http://schemas.microsoft.com/office/drawing/2014/main" id="{3BFD1CDE-3663-D51A-74D2-7F201B47AD2F}"/>
              </a:ext>
            </a:extLst>
          </p:cNvPr>
          <p:cNvGraphicFramePr/>
          <p:nvPr>
            <p:extLst>
              <p:ext uri="{D42A27DB-BD31-4B8C-83A1-F6EECF244321}">
                <p14:modId xmlns:p14="http://schemas.microsoft.com/office/powerpoint/2010/main" val="406860241"/>
              </p:ext>
            </p:extLst>
          </p:nvPr>
        </p:nvGraphicFramePr>
        <p:xfrm>
          <a:off x="584770" y="998430"/>
          <a:ext cx="9321229" cy="3243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a:extLst>
              <a:ext uri="{FF2B5EF4-FFF2-40B4-BE49-F238E27FC236}">
                <a16:creationId xmlns:a16="http://schemas.microsoft.com/office/drawing/2014/main" id="{BCCA823D-02F3-256C-1E2A-C3A0C302E9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96000" y="4395517"/>
            <a:ext cx="4164419" cy="22589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engine&#10;&#10;Description automatically generated">
            <a:extLst>
              <a:ext uri="{FF2B5EF4-FFF2-40B4-BE49-F238E27FC236}">
                <a16:creationId xmlns:a16="http://schemas.microsoft.com/office/drawing/2014/main" id="{2CDE2631-A06D-CE2E-7E1E-E72E1DA3A9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60966" y="4403093"/>
            <a:ext cx="3628361" cy="2251445"/>
          </a:xfrm>
          <a:prstGeom prst="rect">
            <a:avLst/>
          </a:prstGeom>
        </p:spPr>
      </p:pic>
    </p:spTree>
    <p:extLst>
      <p:ext uri="{BB962C8B-B14F-4D97-AF65-F5344CB8AC3E}">
        <p14:creationId xmlns:p14="http://schemas.microsoft.com/office/powerpoint/2010/main" val="3550336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18">
            <a:extLst>
              <a:ext uri="{FF2B5EF4-FFF2-40B4-BE49-F238E27FC236}">
                <a16:creationId xmlns:a16="http://schemas.microsoft.com/office/drawing/2014/main" id="{9CAB96B2-2699-62B0-8A90-5D95E83B886B}"/>
              </a:ext>
            </a:extLst>
          </p:cNvPr>
          <p:cNvGraphicFramePr>
            <a:graphicFrameLocks noGrp="1"/>
          </p:cNvGraphicFramePr>
          <p:nvPr>
            <p:ph idx="1"/>
            <p:extLst>
              <p:ext uri="{D42A27DB-BD31-4B8C-83A1-F6EECF244321}">
                <p14:modId xmlns:p14="http://schemas.microsoft.com/office/powerpoint/2010/main" val="334876444"/>
              </p:ext>
            </p:extLst>
          </p:nvPr>
        </p:nvGraphicFramePr>
        <p:xfrm>
          <a:off x="331959" y="1109908"/>
          <a:ext cx="5589007" cy="21028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402B4E8C-AFBF-AE35-136D-2AA43E2B1C31}"/>
              </a:ext>
            </a:extLst>
          </p:cNvPr>
          <p:cNvSpPr txBox="1">
            <a:spLocks/>
          </p:cNvSpPr>
          <p:nvPr/>
        </p:nvSpPr>
        <p:spPr>
          <a:xfrm>
            <a:off x="762000" y="193376"/>
            <a:ext cx="9144000" cy="1263649"/>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Future Testing Plans</a:t>
            </a:r>
          </a:p>
        </p:txBody>
      </p:sp>
      <p:graphicFrame>
        <p:nvGraphicFramePr>
          <p:cNvPr id="20" name="Diagram 19">
            <a:extLst>
              <a:ext uri="{FF2B5EF4-FFF2-40B4-BE49-F238E27FC236}">
                <a16:creationId xmlns:a16="http://schemas.microsoft.com/office/drawing/2014/main" id="{FEA4203E-1E80-2EA8-FD1A-B4C70FD5D2BA}"/>
              </a:ext>
            </a:extLst>
          </p:cNvPr>
          <p:cNvGraphicFramePr/>
          <p:nvPr>
            <p:extLst>
              <p:ext uri="{D42A27DB-BD31-4B8C-83A1-F6EECF244321}">
                <p14:modId xmlns:p14="http://schemas.microsoft.com/office/powerpoint/2010/main" val="3654113614"/>
              </p:ext>
            </p:extLst>
          </p:nvPr>
        </p:nvGraphicFramePr>
        <p:xfrm>
          <a:off x="263365" y="3614815"/>
          <a:ext cx="5657601" cy="29084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21" name="Diagram 20">
            <a:extLst>
              <a:ext uri="{FF2B5EF4-FFF2-40B4-BE49-F238E27FC236}">
                <a16:creationId xmlns:a16="http://schemas.microsoft.com/office/drawing/2014/main" id="{837802AC-A754-C8F1-BF63-8032251627BF}"/>
              </a:ext>
            </a:extLst>
          </p:cNvPr>
          <p:cNvGraphicFramePr/>
          <p:nvPr>
            <p:extLst>
              <p:ext uri="{D42A27DB-BD31-4B8C-83A1-F6EECF244321}">
                <p14:modId xmlns:p14="http://schemas.microsoft.com/office/powerpoint/2010/main" val="4258613806"/>
              </p:ext>
            </p:extLst>
          </p:nvPr>
        </p:nvGraphicFramePr>
        <p:xfrm>
          <a:off x="6362324" y="1029810"/>
          <a:ext cx="5589007" cy="218294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23" name="Diagram 22">
            <a:extLst>
              <a:ext uri="{FF2B5EF4-FFF2-40B4-BE49-F238E27FC236}">
                <a16:creationId xmlns:a16="http://schemas.microsoft.com/office/drawing/2014/main" id="{8A975A71-1A7D-25DB-28E2-E5FD07BD4715}"/>
              </a:ext>
            </a:extLst>
          </p:cNvPr>
          <p:cNvGraphicFramePr/>
          <p:nvPr>
            <p:extLst>
              <p:ext uri="{D42A27DB-BD31-4B8C-83A1-F6EECF244321}">
                <p14:modId xmlns:p14="http://schemas.microsoft.com/office/powerpoint/2010/main" val="1553676625"/>
              </p:ext>
            </p:extLst>
          </p:nvPr>
        </p:nvGraphicFramePr>
        <p:xfrm>
          <a:off x="6362324" y="3645248"/>
          <a:ext cx="5566311" cy="290848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6" name="TextBox 15">
            <a:extLst>
              <a:ext uri="{FF2B5EF4-FFF2-40B4-BE49-F238E27FC236}">
                <a16:creationId xmlns:a16="http://schemas.microsoft.com/office/drawing/2014/main" id="{2FCDAF8A-69BA-C213-2284-89D7D6803555}"/>
              </a:ext>
            </a:extLst>
          </p:cNvPr>
          <p:cNvSpPr txBox="1"/>
          <p:nvPr/>
        </p:nvSpPr>
        <p:spPr>
          <a:xfrm>
            <a:off x="10357165" y="6553737"/>
            <a:ext cx="18373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Bryce Greenberg</a:t>
            </a:r>
          </a:p>
        </p:txBody>
      </p:sp>
    </p:spTree>
    <p:extLst>
      <p:ext uri="{BB962C8B-B14F-4D97-AF65-F5344CB8AC3E}">
        <p14:creationId xmlns:p14="http://schemas.microsoft.com/office/powerpoint/2010/main" val="3894925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FAC47-83DE-7FEA-3B49-1B6FDB2ECF3C}"/>
              </a:ext>
            </a:extLst>
          </p:cNvPr>
          <p:cNvSpPr>
            <a:spLocks noGrp="1"/>
          </p:cNvSpPr>
          <p:nvPr>
            <p:ph type="title"/>
          </p:nvPr>
        </p:nvSpPr>
        <p:spPr>
          <a:xfrm>
            <a:off x="572977" y="259907"/>
            <a:ext cx="9144000" cy="1263649"/>
          </a:xfrm>
        </p:spPr>
        <p:txBody>
          <a:bodyPr/>
          <a:lstStyle/>
          <a:p>
            <a:r>
              <a:rPr lang="en-US"/>
              <a:t>Future Work and Considerations</a:t>
            </a:r>
          </a:p>
        </p:txBody>
      </p:sp>
      <p:graphicFrame>
        <p:nvGraphicFramePr>
          <p:cNvPr id="5" name="Content Placeholder 4">
            <a:extLst>
              <a:ext uri="{FF2B5EF4-FFF2-40B4-BE49-F238E27FC236}">
                <a16:creationId xmlns:a16="http://schemas.microsoft.com/office/drawing/2014/main" id="{6A0B1382-099C-A33C-ABCD-35DAB2798F9A}"/>
              </a:ext>
            </a:extLst>
          </p:cNvPr>
          <p:cNvGraphicFramePr>
            <a:graphicFrameLocks noGrp="1"/>
          </p:cNvGraphicFramePr>
          <p:nvPr>
            <p:ph idx="4294967295"/>
            <p:extLst>
              <p:ext uri="{D42A27DB-BD31-4B8C-83A1-F6EECF244321}">
                <p14:modId xmlns:p14="http://schemas.microsoft.com/office/powerpoint/2010/main" val="3288303844"/>
              </p:ext>
            </p:extLst>
          </p:nvPr>
        </p:nvGraphicFramePr>
        <p:xfrm>
          <a:off x="762000" y="1905000"/>
          <a:ext cx="10668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3D29B29-4269-C370-D737-4D493C558D9F}"/>
              </a:ext>
            </a:extLst>
          </p:cNvPr>
          <p:cNvSpPr txBox="1"/>
          <p:nvPr/>
        </p:nvSpPr>
        <p:spPr>
          <a:xfrm>
            <a:off x="10357165" y="6553737"/>
            <a:ext cx="18373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Bryce Greenberg</a:t>
            </a:r>
          </a:p>
        </p:txBody>
      </p:sp>
    </p:spTree>
    <p:extLst>
      <p:ext uri="{BB962C8B-B14F-4D97-AF65-F5344CB8AC3E}">
        <p14:creationId xmlns:p14="http://schemas.microsoft.com/office/powerpoint/2010/main" val="1012199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022F-B704-97DA-5495-4F3774EDD136}"/>
              </a:ext>
            </a:extLst>
          </p:cNvPr>
          <p:cNvSpPr>
            <a:spLocks noGrp="1"/>
          </p:cNvSpPr>
          <p:nvPr>
            <p:ph type="title"/>
          </p:nvPr>
        </p:nvSpPr>
        <p:spPr>
          <a:xfrm>
            <a:off x="693506" y="162674"/>
            <a:ext cx="9144000" cy="1263649"/>
          </a:xfrm>
        </p:spPr>
        <p:txBody>
          <a:bodyPr/>
          <a:lstStyle/>
          <a:p>
            <a:r>
              <a:rPr lang="en-US"/>
              <a:t>Specification Sheet</a:t>
            </a:r>
          </a:p>
        </p:txBody>
      </p:sp>
      <p:graphicFrame>
        <p:nvGraphicFramePr>
          <p:cNvPr id="5" name="Content Placeholder 4">
            <a:extLst>
              <a:ext uri="{FF2B5EF4-FFF2-40B4-BE49-F238E27FC236}">
                <a16:creationId xmlns:a16="http://schemas.microsoft.com/office/drawing/2014/main" id="{C3F3374D-C74E-5998-6756-21741BCDC961}"/>
              </a:ext>
            </a:extLst>
          </p:cNvPr>
          <p:cNvGraphicFramePr>
            <a:graphicFrameLocks noGrp="1"/>
          </p:cNvGraphicFramePr>
          <p:nvPr>
            <p:ph idx="1"/>
            <p:extLst>
              <p:ext uri="{D42A27DB-BD31-4B8C-83A1-F6EECF244321}">
                <p14:modId xmlns:p14="http://schemas.microsoft.com/office/powerpoint/2010/main" val="3938109306"/>
              </p:ext>
            </p:extLst>
          </p:nvPr>
        </p:nvGraphicFramePr>
        <p:xfrm>
          <a:off x="90399" y="1208436"/>
          <a:ext cx="12015479" cy="1645920"/>
        </p:xfrm>
        <a:graphic>
          <a:graphicData uri="http://schemas.openxmlformats.org/drawingml/2006/table">
            <a:tbl>
              <a:tblPr firstRow="1" firstCol="1" bandRow="1">
                <a:tableStyleId>{5C22544A-7EE6-4342-B048-85BDC9FD1C3A}</a:tableStyleId>
              </a:tblPr>
              <a:tblGrid>
                <a:gridCol w="6354712">
                  <a:extLst>
                    <a:ext uri="{9D8B030D-6E8A-4147-A177-3AD203B41FA5}">
                      <a16:colId xmlns:a16="http://schemas.microsoft.com/office/drawing/2014/main" val="3595340094"/>
                    </a:ext>
                  </a:extLst>
                </a:gridCol>
                <a:gridCol w="2313139">
                  <a:extLst>
                    <a:ext uri="{9D8B030D-6E8A-4147-A177-3AD203B41FA5}">
                      <a16:colId xmlns:a16="http://schemas.microsoft.com/office/drawing/2014/main" val="1438751371"/>
                    </a:ext>
                  </a:extLst>
                </a:gridCol>
                <a:gridCol w="3347628">
                  <a:extLst>
                    <a:ext uri="{9D8B030D-6E8A-4147-A177-3AD203B41FA5}">
                      <a16:colId xmlns:a16="http://schemas.microsoft.com/office/drawing/2014/main" val="673775177"/>
                    </a:ext>
                  </a:extLst>
                </a:gridCol>
              </a:tblGrid>
              <a:tr h="0">
                <a:tc>
                  <a:txBody>
                    <a:bodyPr/>
                    <a:lstStyle/>
                    <a:p>
                      <a:r>
                        <a:rPr lang="en-US" sz="1500">
                          <a:effectLst/>
                        </a:rPr>
                        <a:t>Customer Requirement</a:t>
                      </a:r>
                    </a:p>
                  </a:txBody>
                  <a:tcPr marL="68580" marR="68580" marT="0" marB="0"/>
                </a:tc>
                <a:tc>
                  <a:txBody>
                    <a:bodyPr/>
                    <a:lstStyle/>
                    <a:p>
                      <a:r>
                        <a:rPr lang="en-US" sz="1500">
                          <a:effectLst/>
                        </a:rPr>
                        <a:t>CR met? (✓or X)</a:t>
                      </a:r>
                    </a:p>
                  </a:txBody>
                  <a:tcPr marL="68580" marR="68580" marT="0" marB="0"/>
                </a:tc>
                <a:tc>
                  <a:txBody>
                    <a:bodyPr/>
                    <a:lstStyle/>
                    <a:p>
                      <a:r>
                        <a:rPr lang="en-US" sz="1500">
                          <a:effectLst/>
                        </a:rPr>
                        <a:t>Client Acceptable (✓or X)</a:t>
                      </a:r>
                    </a:p>
                  </a:txBody>
                  <a:tcPr marL="68580" marR="68580" marT="0" marB="0"/>
                </a:tc>
                <a:extLst>
                  <a:ext uri="{0D108BD9-81ED-4DB2-BD59-A6C34878D82A}">
                    <a16:rowId xmlns:a16="http://schemas.microsoft.com/office/drawing/2014/main" val="3464098530"/>
                  </a:ext>
                </a:extLst>
              </a:tr>
              <a:tr h="0">
                <a:tc>
                  <a:txBody>
                    <a:bodyPr/>
                    <a:lstStyle/>
                    <a:p>
                      <a:r>
                        <a:rPr lang="en-US" sz="1500" kern="0">
                          <a:effectLst/>
                        </a:rPr>
                        <a:t>CR1 - Battery life sufficient for average commuter </a:t>
                      </a:r>
                      <a:endParaRPr lang="en-US" sz="1500">
                        <a:effectLst/>
                      </a:endParaRPr>
                    </a:p>
                  </a:txBody>
                  <a:tcPr marL="68580" marR="68580" marT="0" marB="0"/>
                </a:tc>
                <a:tc>
                  <a:txBody>
                    <a:bodyPr/>
                    <a:lstStyle/>
                    <a:p>
                      <a:pPr lvl="0">
                        <a:buNone/>
                      </a:pPr>
                      <a:endParaRPr lang="en-US"/>
                    </a:p>
                  </a:txBody>
                  <a:tcPr marL="68580" marR="68580" marT="0" marB="0"/>
                </a:tc>
                <a:tc>
                  <a:txBody>
                    <a:bodyPr/>
                    <a:lstStyle/>
                    <a:p>
                      <a:pPr lvl="0">
                        <a:buNone/>
                      </a:pPr>
                      <a:endParaRPr lang="en-US"/>
                    </a:p>
                  </a:txBody>
                  <a:tcPr marL="68580" marR="68580" marT="0" marB="0"/>
                </a:tc>
                <a:extLst>
                  <a:ext uri="{0D108BD9-81ED-4DB2-BD59-A6C34878D82A}">
                    <a16:rowId xmlns:a16="http://schemas.microsoft.com/office/drawing/2014/main" val="157803683"/>
                  </a:ext>
                </a:extLst>
              </a:tr>
              <a:tr h="0">
                <a:tc>
                  <a:txBody>
                    <a:bodyPr/>
                    <a:lstStyle/>
                    <a:p>
                      <a:r>
                        <a:rPr lang="en-US" sz="1500" kern="0">
                          <a:effectLst/>
                        </a:rPr>
                        <a:t>CR2 - Six or more batteries in vehicle </a:t>
                      </a:r>
                      <a:endParaRPr lang="en-US" sz="1500">
                        <a:effectLst/>
                      </a:endParaRPr>
                    </a:p>
                  </a:txBody>
                  <a:tcPr marL="68580" marR="68580" marT="0" marB="0"/>
                </a:tc>
                <a:tc>
                  <a:txBody>
                    <a:bodyPr/>
                    <a:lstStyle/>
                    <a:p>
                      <a:pPr lvl="0">
                        <a:buNone/>
                      </a:pPr>
                      <a:r>
                        <a:rPr lang="en-US" sz="1100" b="0" i="0" u="none" strike="noStrike" noProof="0">
                          <a:solidFill>
                            <a:srgbClr val="00AF4F"/>
                          </a:solidFill>
                          <a:effectLst/>
                          <a:latin typeface="Segoe UI Symbol"/>
                        </a:rPr>
                        <a:t>✓</a:t>
                      </a:r>
                      <a:endParaRPr lang="en-US"/>
                    </a:p>
                  </a:txBody>
                  <a:tcPr marL="68580" marR="68580" marT="0" marB="0"/>
                </a:tc>
                <a:tc>
                  <a:txBody>
                    <a:bodyPr/>
                    <a:lstStyle/>
                    <a:p>
                      <a:pPr lvl="0">
                        <a:buNone/>
                      </a:pPr>
                      <a:r>
                        <a:rPr lang="en-US" sz="1100" b="0" i="0" u="none" strike="noStrike" noProof="0">
                          <a:solidFill>
                            <a:srgbClr val="00AF4F"/>
                          </a:solidFill>
                          <a:effectLst/>
                          <a:latin typeface="Segoe UI Symbol"/>
                        </a:rPr>
                        <a:t>✓</a:t>
                      </a:r>
                      <a:endParaRPr lang="en-US"/>
                    </a:p>
                  </a:txBody>
                  <a:tcPr marL="68580" marR="68580" marT="0" marB="0"/>
                </a:tc>
                <a:extLst>
                  <a:ext uri="{0D108BD9-81ED-4DB2-BD59-A6C34878D82A}">
                    <a16:rowId xmlns:a16="http://schemas.microsoft.com/office/drawing/2014/main" val="3258128401"/>
                  </a:ext>
                </a:extLst>
              </a:tr>
              <a:tr h="0">
                <a:tc>
                  <a:txBody>
                    <a:bodyPr/>
                    <a:lstStyle/>
                    <a:p>
                      <a:r>
                        <a:rPr lang="en-US" sz="1500" kern="0">
                          <a:effectLst/>
                        </a:rPr>
                        <a:t>CR3 - Consumer sellable (safe and durable) product </a:t>
                      </a:r>
                      <a:endParaRPr lang="en-US" sz="1500">
                        <a:effectLst/>
                      </a:endParaRPr>
                    </a:p>
                  </a:txBody>
                  <a:tcPr marL="68580" marR="68580" marT="0" marB="0"/>
                </a:tc>
                <a:tc>
                  <a:txBody>
                    <a:bodyPr/>
                    <a:lstStyle/>
                    <a:p>
                      <a:pPr marL="0" marR="0" lvl="0" indent="0" algn="l" defTabSz="914400">
                        <a:lnSpc>
                          <a:spcPct val="100000"/>
                        </a:lnSpc>
                        <a:spcBef>
                          <a:spcPts val="0"/>
                        </a:spcBef>
                        <a:spcAft>
                          <a:spcPts val="0"/>
                        </a:spcAft>
                        <a:buNone/>
                        <a:tabLst/>
                        <a:defRPr/>
                      </a:pPr>
                      <a:r>
                        <a:rPr lang="en-US" sz="1100" b="0" i="0" u="none" strike="noStrike" noProof="0">
                          <a:solidFill>
                            <a:srgbClr val="00AF4F"/>
                          </a:solidFill>
                          <a:latin typeface="Verdana Pro"/>
                        </a:rPr>
                        <a:t>✓</a:t>
                      </a:r>
                      <a:endParaRPr lang="en-US"/>
                    </a:p>
                  </a:txBody>
                  <a:tcPr marL="68580" marR="68580" marT="0" marB="0"/>
                </a:tc>
                <a:tc>
                  <a:txBody>
                    <a:bodyPr/>
                    <a:lstStyle/>
                    <a:p>
                      <a:pPr lvl="0">
                        <a:buNone/>
                      </a:pPr>
                      <a:r>
                        <a:rPr lang="en-US" sz="1100" b="0" i="0" u="none" strike="noStrike" noProof="0">
                          <a:solidFill>
                            <a:srgbClr val="00AF4F"/>
                          </a:solidFill>
                          <a:effectLst/>
                          <a:latin typeface="Verdana Pro"/>
                        </a:rPr>
                        <a:t>✓</a:t>
                      </a:r>
                      <a:endParaRPr lang="en-US"/>
                    </a:p>
                  </a:txBody>
                  <a:tcPr marL="68580" marR="68580" marT="0" marB="0"/>
                </a:tc>
                <a:extLst>
                  <a:ext uri="{0D108BD9-81ED-4DB2-BD59-A6C34878D82A}">
                    <a16:rowId xmlns:a16="http://schemas.microsoft.com/office/drawing/2014/main" val="3169161543"/>
                  </a:ext>
                </a:extLst>
              </a:tr>
              <a:tr h="0">
                <a:tc>
                  <a:txBody>
                    <a:bodyPr/>
                    <a:lstStyle/>
                    <a:p>
                      <a:r>
                        <a:rPr lang="en-US" sz="1500" kern="0">
                          <a:effectLst/>
                        </a:rPr>
                        <a:t>CR4 - Lightweight </a:t>
                      </a:r>
                      <a:endParaRPr lang="en-US" sz="1500">
                        <a:effectLst/>
                      </a:endParaRPr>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extLst>
                  <a:ext uri="{0D108BD9-81ED-4DB2-BD59-A6C34878D82A}">
                    <a16:rowId xmlns:a16="http://schemas.microsoft.com/office/drawing/2014/main" val="1383052449"/>
                  </a:ext>
                </a:extLst>
              </a:tr>
              <a:tr h="0">
                <a:tc>
                  <a:txBody>
                    <a:bodyPr/>
                    <a:lstStyle/>
                    <a:p>
                      <a:r>
                        <a:rPr lang="en-US" sz="1500" kern="0">
                          <a:effectLst/>
                        </a:rPr>
                        <a:t>CR5 - Cooling system for electric motor </a:t>
                      </a:r>
                      <a:endParaRPr lang="en-US" sz="1500">
                        <a:effectLst/>
                      </a:endParaRP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extLst>
                  <a:ext uri="{0D108BD9-81ED-4DB2-BD59-A6C34878D82A}">
                    <a16:rowId xmlns:a16="http://schemas.microsoft.com/office/drawing/2014/main" val="444416975"/>
                  </a:ext>
                </a:extLst>
              </a:tr>
              <a:tr h="0">
                <a:tc>
                  <a:txBody>
                    <a:bodyPr/>
                    <a:lstStyle/>
                    <a:p>
                      <a:r>
                        <a:rPr lang="en-US" sz="1500" kern="0">
                          <a:effectLst/>
                        </a:rPr>
                        <a:t>CR6 - Compatibility with similar vehicle models </a:t>
                      </a:r>
                      <a:endParaRPr lang="en-US" sz="1500">
                        <a:effectLst/>
                      </a:endParaRPr>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extLst>
                  <a:ext uri="{0D108BD9-81ED-4DB2-BD59-A6C34878D82A}">
                    <a16:rowId xmlns:a16="http://schemas.microsoft.com/office/drawing/2014/main" val="586731899"/>
                  </a:ext>
                </a:extLst>
              </a:tr>
            </a:tbl>
          </a:graphicData>
        </a:graphic>
      </p:graphicFrame>
      <p:graphicFrame>
        <p:nvGraphicFramePr>
          <p:cNvPr id="7" name="Table 6">
            <a:extLst>
              <a:ext uri="{FF2B5EF4-FFF2-40B4-BE49-F238E27FC236}">
                <a16:creationId xmlns:a16="http://schemas.microsoft.com/office/drawing/2014/main" id="{55FDB7A2-D66E-7123-D334-71217A1315C4}"/>
              </a:ext>
            </a:extLst>
          </p:cNvPr>
          <p:cNvGraphicFramePr>
            <a:graphicFrameLocks noGrp="1"/>
          </p:cNvGraphicFramePr>
          <p:nvPr>
            <p:extLst>
              <p:ext uri="{D42A27DB-BD31-4B8C-83A1-F6EECF244321}">
                <p14:modId xmlns:p14="http://schemas.microsoft.com/office/powerpoint/2010/main" val="2828776558"/>
              </p:ext>
            </p:extLst>
          </p:nvPr>
        </p:nvGraphicFramePr>
        <p:xfrm>
          <a:off x="111303" y="3262044"/>
          <a:ext cx="11991465" cy="2669968"/>
        </p:xfrm>
        <a:graphic>
          <a:graphicData uri="http://schemas.openxmlformats.org/drawingml/2006/table">
            <a:tbl>
              <a:tblPr firstRow="1" firstCol="1" bandRow="1">
                <a:tableStyleId>{5C22544A-7EE6-4342-B048-85BDC9FD1C3A}</a:tableStyleId>
              </a:tblPr>
              <a:tblGrid>
                <a:gridCol w="3456365">
                  <a:extLst>
                    <a:ext uri="{9D8B030D-6E8A-4147-A177-3AD203B41FA5}">
                      <a16:colId xmlns:a16="http://schemas.microsoft.com/office/drawing/2014/main" val="1679117155"/>
                    </a:ext>
                  </a:extLst>
                </a:gridCol>
                <a:gridCol w="1500536">
                  <a:extLst>
                    <a:ext uri="{9D8B030D-6E8A-4147-A177-3AD203B41FA5}">
                      <a16:colId xmlns:a16="http://schemas.microsoft.com/office/drawing/2014/main" val="3238592629"/>
                    </a:ext>
                  </a:extLst>
                </a:gridCol>
                <a:gridCol w="2539371">
                  <a:extLst>
                    <a:ext uri="{9D8B030D-6E8A-4147-A177-3AD203B41FA5}">
                      <a16:colId xmlns:a16="http://schemas.microsoft.com/office/drawing/2014/main" val="3290456507"/>
                    </a:ext>
                  </a:extLst>
                </a:gridCol>
                <a:gridCol w="1500536">
                  <a:extLst>
                    <a:ext uri="{9D8B030D-6E8A-4147-A177-3AD203B41FA5}">
                      <a16:colId xmlns:a16="http://schemas.microsoft.com/office/drawing/2014/main" val="2107975586"/>
                    </a:ext>
                  </a:extLst>
                </a:gridCol>
                <a:gridCol w="1322265">
                  <a:extLst>
                    <a:ext uri="{9D8B030D-6E8A-4147-A177-3AD203B41FA5}">
                      <a16:colId xmlns:a16="http://schemas.microsoft.com/office/drawing/2014/main" val="121718182"/>
                    </a:ext>
                  </a:extLst>
                </a:gridCol>
                <a:gridCol w="1672392">
                  <a:extLst>
                    <a:ext uri="{9D8B030D-6E8A-4147-A177-3AD203B41FA5}">
                      <a16:colId xmlns:a16="http://schemas.microsoft.com/office/drawing/2014/main" val="1481145744"/>
                    </a:ext>
                  </a:extLst>
                </a:gridCol>
              </a:tblGrid>
              <a:tr h="841168">
                <a:tc>
                  <a:txBody>
                    <a:bodyPr/>
                    <a:lstStyle/>
                    <a:p>
                      <a:r>
                        <a:rPr lang="en-US" sz="1500">
                          <a:effectLst/>
                        </a:rPr>
                        <a:t>Engineering requirement</a:t>
                      </a:r>
                    </a:p>
                  </a:txBody>
                  <a:tcPr marL="68580" marR="68580" marT="0" marB="0"/>
                </a:tc>
                <a:tc>
                  <a:txBody>
                    <a:bodyPr/>
                    <a:lstStyle/>
                    <a:p>
                      <a:r>
                        <a:rPr lang="en-US" sz="1500">
                          <a:effectLst/>
                        </a:rPr>
                        <a:t>Target</a:t>
                      </a:r>
                    </a:p>
                  </a:txBody>
                  <a:tcPr marL="68580" marR="68580" marT="0" marB="0"/>
                </a:tc>
                <a:tc>
                  <a:txBody>
                    <a:bodyPr/>
                    <a:lstStyle/>
                    <a:p>
                      <a:r>
                        <a:rPr lang="en-US" sz="1500">
                          <a:effectLst/>
                        </a:rPr>
                        <a:t>Tolerance</a:t>
                      </a:r>
                    </a:p>
                  </a:txBody>
                  <a:tcPr marL="68580" marR="68580" marT="0" marB="0"/>
                </a:tc>
                <a:tc>
                  <a:txBody>
                    <a:bodyPr/>
                    <a:lstStyle/>
                    <a:p>
                      <a:r>
                        <a:rPr lang="en-US" sz="1500">
                          <a:effectLst/>
                        </a:rPr>
                        <a:t>Measured/ Calculated Value</a:t>
                      </a:r>
                    </a:p>
                  </a:txBody>
                  <a:tcPr marL="68580" marR="68580" marT="0" marB="0"/>
                </a:tc>
                <a:tc>
                  <a:txBody>
                    <a:bodyPr/>
                    <a:lstStyle/>
                    <a:p>
                      <a:r>
                        <a:rPr lang="en-US" sz="1500">
                          <a:effectLst/>
                        </a:rPr>
                        <a:t>ER met? (✓or X) </a:t>
                      </a:r>
                    </a:p>
                  </a:txBody>
                  <a:tcPr marL="68580" marR="68580" marT="0" marB="0"/>
                </a:tc>
                <a:tc>
                  <a:txBody>
                    <a:bodyPr/>
                    <a:lstStyle/>
                    <a:p>
                      <a:r>
                        <a:rPr lang="en-US" sz="1500">
                          <a:effectLst/>
                        </a:rPr>
                        <a:t>Client Acceptable? (✓or X) </a:t>
                      </a:r>
                    </a:p>
                  </a:txBody>
                  <a:tcPr marL="68580" marR="68580" marT="0" marB="0"/>
                </a:tc>
                <a:extLst>
                  <a:ext uri="{0D108BD9-81ED-4DB2-BD59-A6C34878D82A}">
                    <a16:rowId xmlns:a16="http://schemas.microsoft.com/office/drawing/2014/main" val="1695055955"/>
                  </a:ext>
                </a:extLst>
              </a:tr>
              <a:tr h="0">
                <a:tc>
                  <a:txBody>
                    <a:bodyPr/>
                    <a:lstStyle/>
                    <a:p>
                      <a:r>
                        <a:rPr lang="en-US" sz="1500">
                          <a:effectLst/>
                        </a:rPr>
                        <a:t>ER1 – Vehicle Range</a:t>
                      </a:r>
                    </a:p>
                  </a:txBody>
                  <a:tcPr marL="68580" marR="68580" marT="0" marB="0"/>
                </a:tc>
                <a:tc>
                  <a:txBody>
                    <a:bodyPr/>
                    <a:lstStyle/>
                    <a:p>
                      <a:r>
                        <a:rPr lang="en-US" sz="1500">
                          <a:effectLst/>
                        </a:rPr>
                        <a:t>100 Miles</a:t>
                      </a:r>
                    </a:p>
                  </a:txBody>
                  <a:tcPr marL="68580" marR="68580" marT="0" marB="0"/>
                </a:tc>
                <a:tc>
                  <a:txBody>
                    <a:bodyPr/>
                    <a:lstStyle/>
                    <a:p>
                      <a:r>
                        <a:rPr lang="en-US" sz="1500">
                          <a:effectLst/>
                        </a:rPr>
                        <a:t>&gt;100</a:t>
                      </a: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extLst>
                  <a:ext uri="{0D108BD9-81ED-4DB2-BD59-A6C34878D82A}">
                    <a16:rowId xmlns:a16="http://schemas.microsoft.com/office/drawing/2014/main" val="3658613317"/>
                  </a:ext>
                </a:extLst>
              </a:tr>
              <a:tr h="0">
                <a:tc>
                  <a:txBody>
                    <a:bodyPr/>
                    <a:lstStyle/>
                    <a:p>
                      <a:r>
                        <a:rPr lang="en-US" sz="1500">
                          <a:effectLst/>
                        </a:rPr>
                        <a:t>ER2 – Battery Capacity </a:t>
                      </a:r>
                    </a:p>
                  </a:txBody>
                  <a:tcPr marL="68580" marR="68580" marT="0" marB="0"/>
                </a:tc>
                <a:tc>
                  <a:txBody>
                    <a:bodyPr/>
                    <a:lstStyle/>
                    <a:p>
                      <a:r>
                        <a:rPr lang="en-US" sz="1500">
                          <a:effectLst/>
                        </a:rPr>
                        <a:t>10 kWh</a:t>
                      </a:r>
                    </a:p>
                  </a:txBody>
                  <a:tcPr marL="68580" marR="68580" marT="0" marB="0"/>
                </a:tc>
                <a:tc>
                  <a:txBody>
                    <a:bodyPr/>
                    <a:lstStyle/>
                    <a:p>
                      <a:r>
                        <a:rPr lang="en-US" sz="1500">
                          <a:effectLst/>
                        </a:rPr>
                        <a:t>&gt;10</a:t>
                      </a:r>
                    </a:p>
                  </a:txBody>
                  <a:tcPr marL="68580" marR="68580" marT="0" marB="0"/>
                </a:tc>
                <a:tc>
                  <a:txBody>
                    <a:bodyPr/>
                    <a:lstStyle/>
                    <a:p>
                      <a:r>
                        <a:rPr lang="en-US" sz="1500">
                          <a:effectLst/>
                        </a:rPr>
                        <a:t>16 kWh</a:t>
                      </a:r>
                    </a:p>
                  </a:txBody>
                  <a:tcPr marL="68580" marR="68580" marT="0" marB="0"/>
                </a:tc>
                <a:tc>
                  <a:txBody>
                    <a:bodyPr/>
                    <a:lstStyle/>
                    <a:p>
                      <a:pPr lvl="0">
                        <a:buNone/>
                      </a:pPr>
                      <a:r>
                        <a:rPr lang="en-US" sz="1100" b="0" i="0" u="none" strike="noStrike" noProof="0">
                          <a:solidFill>
                            <a:srgbClr val="00AF4F"/>
                          </a:solidFill>
                          <a:effectLst/>
                          <a:latin typeface="Segoe UI Symbol"/>
                        </a:rPr>
                        <a:t>✓</a:t>
                      </a:r>
                      <a:endParaRPr lang="en-US"/>
                    </a:p>
                  </a:txBody>
                  <a:tcPr marL="68580" marR="68580" marT="0" marB="0"/>
                </a:tc>
                <a:tc>
                  <a:txBody>
                    <a:bodyPr/>
                    <a:lstStyle/>
                    <a:p>
                      <a:pPr lvl="0">
                        <a:buNone/>
                      </a:pPr>
                      <a:r>
                        <a:rPr lang="en-US" sz="1100" b="0" i="0" u="none" strike="noStrike" noProof="0">
                          <a:solidFill>
                            <a:srgbClr val="00AF4F"/>
                          </a:solidFill>
                          <a:effectLst/>
                          <a:latin typeface="Segoe UI Symbol"/>
                        </a:rPr>
                        <a:t>✓</a:t>
                      </a:r>
                      <a:endParaRPr lang="en-US"/>
                    </a:p>
                  </a:txBody>
                  <a:tcPr marL="68580" marR="68580" marT="0" marB="0"/>
                </a:tc>
                <a:extLst>
                  <a:ext uri="{0D108BD9-81ED-4DB2-BD59-A6C34878D82A}">
                    <a16:rowId xmlns:a16="http://schemas.microsoft.com/office/drawing/2014/main" val="3584053256"/>
                  </a:ext>
                </a:extLst>
              </a:tr>
              <a:tr h="0">
                <a:tc>
                  <a:txBody>
                    <a:bodyPr/>
                    <a:lstStyle/>
                    <a:p>
                      <a:r>
                        <a:rPr lang="en-US" sz="1500">
                          <a:effectLst/>
                        </a:rPr>
                        <a:t>ER3 – Production Cost </a:t>
                      </a:r>
                    </a:p>
                  </a:txBody>
                  <a:tcPr marL="68580" marR="68580" marT="0" marB="0"/>
                </a:tc>
                <a:tc>
                  <a:txBody>
                    <a:bodyPr/>
                    <a:lstStyle/>
                    <a:p>
                      <a:r>
                        <a:rPr lang="en-US" sz="1500">
                          <a:effectLst/>
                        </a:rPr>
                        <a:t>$1,000</a:t>
                      </a:r>
                    </a:p>
                  </a:txBody>
                  <a:tcPr marL="68580" marR="68580" marT="0" marB="0"/>
                </a:tc>
                <a:tc>
                  <a:txBody>
                    <a:bodyPr/>
                    <a:lstStyle/>
                    <a:p>
                      <a:r>
                        <a:rPr lang="en-US" sz="1500">
                          <a:effectLst/>
                        </a:rPr>
                        <a:t>&lt;1,000</a:t>
                      </a:r>
                    </a:p>
                  </a:txBody>
                  <a:tcPr marL="68580" marR="68580" marT="0" marB="0"/>
                </a:tc>
                <a:tc>
                  <a:txBody>
                    <a:bodyPr/>
                    <a:lstStyle/>
                    <a:p>
                      <a:r>
                        <a:rPr lang="en-US" sz="1500">
                          <a:effectLst/>
                        </a:rPr>
                        <a:t>$300</a:t>
                      </a:r>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extLst>
                  <a:ext uri="{0D108BD9-81ED-4DB2-BD59-A6C34878D82A}">
                    <a16:rowId xmlns:a16="http://schemas.microsoft.com/office/drawing/2014/main" val="937969371"/>
                  </a:ext>
                </a:extLst>
              </a:tr>
              <a:tr h="0">
                <a:tc>
                  <a:txBody>
                    <a:bodyPr/>
                    <a:lstStyle/>
                    <a:p>
                      <a:r>
                        <a:rPr lang="en-US" sz="1500">
                          <a:effectLst/>
                        </a:rPr>
                        <a:t>ER4 – Power Output </a:t>
                      </a:r>
                    </a:p>
                  </a:txBody>
                  <a:tcPr marL="68580" marR="68580" marT="0" marB="0"/>
                </a:tc>
                <a:tc>
                  <a:txBody>
                    <a:bodyPr/>
                    <a:lstStyle/>
                    <a:p>
                      <a:r>
                        <a:rPr lang="en-US" sz="1500">
                          <a:effectLst/>
                        </a:rPr>
                        <a:t>300 hp</a:t>
                      </a:r>
                    </a:p>
                  </a:txBody>
                  <a:tcPr marL="68580" marR="68580" marT="0" marB="0"/>
                </a:tc>
                <a:tc>
                  <a:txBody>
                    <a:bodyPr/>
                    <a:lstStyle/>
                    <a:p>
                      <a:r>
                        <a:rPr lang="en-US" sz="1500">
                          <a:effectLst/>
                        </a:rPr>
                        <a:t>+/- 20 hp</a:t>
                      </a: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extLst>
                  <a:ext uri="{0D108BD9-81ED-4DB2-BD59-A6C34878D82A}">
                    <a16:rowId xmlns:a16="http://schemas.microsoft.com/office/drawing/2014/main" val="1186292556"/>
                  </a:ext>
                </a:extLst>
              </a:tr>
              <a:tr h="0">
                <a:tc>
                  <a:txBody>
                    <a:bodyPr/>
                    <a:lstStyle/>
                    <a:p>
                      <a:r>
                        <a:rPr lang="en-US" sz="1500">
                          <a:effectLst/>
                        </a:rPr>
                        <a:t>ER5 – Torque Output </a:t>
                      </a:r>
                    </a:p>
                  </a:txBody>
                  <a:tcPr marL="68580" marR="68580" marT="0" marB="0"/>
                </a:tc>
                <a:tc>
                  <a:txBody>
                    <a:bodyPr/>
                    <a:lstStyle/>
                    <a:p>
                      <a:r>
                        <a:rPr lang="en-US" sz="1500">
                          <a:effectLst/>
                        </a:rPr>
                        <a:t>250 ft-</a:t>
                      </a:r>
                      <a:r>
                        <a:rPr lang="en-US" sz="1500" err="1">
                          <a:effectLst/>
                        </a:rPr>
                        <a:t>lbs</a:t>
                      </a:r>
                    </a:p>
                  </a:txBody>
                  <a:tcPr marL="68580" marR="68580" marT="0" marB="0"/>
                </a:tc>
                <a:tc>
                  <a:txBody>
                    <a:bodyPr/>
                    <a:lstStyle/>
                    <a:p>
                      <a:r>
                        <a:rPr lang="en-US" sz="1500">
                          <a:effectLst/>
                        </a:rPr>
                        <a:t>+/- 20 ft-</a:t>
                      </a:r>
                      <a:r>
                        <a:rPr lang="en-US" sz="1500" err="1">
                          <a:effectLst/>
                        </a:rPr>
                        <a:t>lbs</a:t>
                      </a: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extLst>
                  <a:ext uri="{0D108BD9-81ED-4DB2-BD59-A6C34878D82A}">
                    <a16:rowId xmlns:a16="http://schemas.microsoft.com/office/drawing/2014/main" val="3776244817"/>
                  </a:ext>
                </a:extLst>
              </a:tr>
              <a:tr h="0">
                <a:tc>
                  <a:txBody>
                    <a:bodyPr/>
                    <a:lstStyle/>
                    <a:p>
                      <a:r>
                        <a:rPr lang="en-US" sz="1500">
                          <a:effectLst/>
                        </a:rPr>
                        <a:t>ER6 – Vehicle Weight </a:t>
                      </a:r>
                    </a:p>
                  </a:txBody>
                  <a:tcPr marL="68580" marR="68580" marT="0" marB="0"/>
                </a:tc>
                <a:tc>
                  <a:txBody>
                    <a:bodyPr/>
                    <a:lstStyle/>
                    <a:p>
                      <a:r>
                        <a:rPr lang="en-US" sz="1500">
                          <a:effectLst/>
                        </a:rPr>
                        <a:t>3,000 </a:t>
                      </a:r>
                      <a:r>
                        <a:rPr lang="en-US" sz="1500" err="1">
                          <a:effectLst/>
                        </a:rPr>
                        <a:t>lbs</a:t>
                      </a:r>
                    </a:p>
                  </a:txBody>
                  <a:tcPr marL="68580" marR="68580" marT="0" marB="0"/>
                </a:tc>
                <a:tc>
                  <a:txBody>
                    <a:bodyPr/>
                    <a:lstStyle/>
                    <a:p>
                      <a:r>
                        <a:rPr lang="en-US" sz="1500">
                          <a:effectLst/>
                        </a:rPr>
                        <a:t>+ 50 </a:t>
                      </a:r>
                      <a:r>
                        <a:rPr lang="en-US" sz="1500" err="1">
                          <a:effectLst/>
                        </a:rPr>
                        <a:t>lbs</a:t>
                      </a:r>
                    </a:p>
                  </a:txBody>
                  <a:tcPr marL="68580" marR="68580" marT="0" marB="0"/>
                </a:tc>
                <a:tc>
                  <a:txBody>
                    <a:bodyPr/>
                    <a:lstStyle/>
                    <a:p>
                      <a:r>
                        <a:rPr lang="en-US" sz="1500">
                          <a:effectLst/>
                        </a:rPr>
                        <a:t>2355 </a:t>
                      </a:r>
                      <a:r>
                        <a:rPr lang="en-US" sz="1500" err="1">
                          <a:effectLst/>
                        </a:rPr>
                        <a:t>lbs</a:t>
                      </a:r>
                    </a:p>
                  </a:txBody>
                  <a:tcPr marL="68580" marR="68580" marT="0" marB="0"/>
                </a:tc>
                <a:tc>
                  <a:txBody>
                    <a:bodyPr/>
                    <a:lstStyle/>
                    <a:p>
                      <a:pPr lvl="0">
                        <a:buNone/>
                      </a:pPr>
                      <a:r>
                        <a:rPr lang="en-US" sz="1100" b="0" i="0" u="none" strike="noStrike" noProof="0">
                          <a:solidFill>
                            <a:srgbClr val="00AF4F"/>
                          </a:solidFill>
                          <a:effectLst/>
                        </a:rPr>
                        <a:t>✓</a:t>
                      </a:r>
                      <a:endParaRPr lang="en-US"/>
                    </a:p>
                  </a:txBody>
                  <a:tcPr marL="68580" marR="68580" marT="0" marB="0"/>
                </a:tc>
                <a:tc>
                  <a:txBody>
                    <a:bodyPr/>
                    <a:lstStyle/>
                    <a:p>
                      <a:pPr lvl="0">
                        <a:buNone/>
                      </a:pPr>
                      <a:r>
                        <a:rPr lang="en-US" sz="1100" b="0" i="0" u="none" strike="noStrike" noProof="0">
                          <a:solidFill>
                            <a:srgbClr val="00AF4F"/>
                          </a:solidFill>
                          <a:effectLst/>
                          <a:latin typeface="Segoe UI Symbol"/>
                        </a:rPr>
                        <a:t>✓</a:t>
                      </a:r>
                      <a:endParaRPr lang="en-US"/>
                    </a:p>
                  </a:txBody>
                  <a:tcPr marL="68580" marR="68580" marT="0" marB="0"/>
                </a:tc>
                <a:extLst>
                  <a:ext uri="{0D108BD9-81ED-4DB2-BD59-A6C34878D82A}">
                    <a16:rowId xmlns:a16="http://schemas.microsoft.com/office/drawing/2014/main" val="806345830"/>
                  </a:ext>
                </a:extLst>
              </a:tr>
              <a:tr h="0">
                <a:tc>
                  <a:txBody>
                    <a:bodyPr/>
                    <a:lstStyle/>
                    <a:p>
                      <a:r>
                        <a:rPr lang="en-US" sz="1500">
                          <a:effectLst/>
                        </a:rPr>
                        <a:t>ER7 – Component Cooling </a:t>
                      </a:r>
                    </a:p>
                  </a:txBody>
                  <a:tcPr marL="68580" marR="68580" marT="0" marB="0"/>
                </a:tc>
                <a:tc>
                  <a:txBody>
                    <a:bodyPr/>
                    <a:lstStyle/>
                    <a:p>
                      <a:r>
                        <a:rPr lang="en-US" sz="1500">
                          <a:effectLst/>
                        </a:rPr>
                        <a:t>200 °F </a:t>
                      </a:r>
                    </a:p>
                  </a:txBody>
                  <a:tcPr marL="68580" marR="68580" marT="0" marB="0"/>
                </a:tc>
                <a:tc>
                  <a:txBody>
                    <a:bodyPr/>
                    <a:lstStyle/>
                    <a:p>
                      <a:r>
                        <a:rPr lang="en-US" sz="1500">
                          <a:effectLst/>
                        </a:rPr>
                        <a:t>Less Then 200 °F </a:t>
                      </a: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tc>
                  <a:txBody>
                    <a:bodyPr/>
                    <a:lstStyle/>
                    <a:p>
                      <a:endParaRPr lang="en-US" sz="1500">
                        <a:effectLst/>
                      </a:endParaRPr>
                    </a:p>
                  </a:txBody>
                  <a:tcPr marL="68580" marR="68580" marT="0" marB="0"/>
                </a:tc>
                <a:extLst>
                  <a:ext uri="{0D108BD9-81ED-4DB2-BD59-A6C34878D82A}">
                    <a16:rowId xmlns:a16="http://schemas.microsoft.com/office/drawing/2014/main" val="1480544265"/>
                  </a:ext>
                </a:extLst>
              </a:tr>
              <a:tr h="0">
                <a:tc>
                  <a:txBody>
                    <a:bodyPr/>
                    <a:lstStyle/>
                    <a:p>
                      <a:r>
                        <a:rPr lang="en-US" sz="1500">
                          <a:effectLst/>
                        </a:rPr>
                        <a:t>ER8 – Quantity of Mounts </a:t>
                      </a:r>
                    </a:p>
                  </a:txBody>
                  <a:tcPr marL="68580" marR="68580" marT="0" marB="0"/>
                </a:tc>
                <a:tc>
                  <a:txBody>
                    <a:bodyPr/>
                    <a:lstStyle/>
                    <a:p>
                      <a:r>
                        <a:rPr lang="en-US" sz="1500">
                          <a:effectLst/>
                        </a:rPr>
                        <a:t>5</a:t>
                      </a:r>
                    </a:p>
                  </a:txBody>
                  <a:tcPr marL="68580" marR="68580" marT="0" marB="0"/>
                </a:tc>
                <a:tc>
                  <a:txBody>
                    <a:bodyPr/>
                    <a:lstStyle/>
                    <a:p>
                      <a:r>
                        <a:rPr lang="en-US" sz="1500">
                          <a:effectLst/>
                        </a:rPr>
                        <a:t>Less Then 5</a:t>
                      </a:r>
                    </a:p>
                  </a:txBody>
                  <a:tcPr marL="68580" marR="68580" marT="0" marB="0"/>
                </a:tc>
                <a:tc>
                  <a:txBody>
                    <a:bodyPr/>
                    <a:lstStyle/>
                    <a:p>
                      <a:r>
                        <a:rPr lang="en-US" sz="1500">
                          <a:effectLst/>
                        </a:rPr>
                        <a:t>4</a:t>
                      </a:r>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noProof="0">
                          <a:solidFill>
                            <a:srgbClr val="00AF4F"/>
                          </a:solidFill>
                          <a:effectLst/>
                          <a:latin typeface="Segoe UI Symbol"/>
                        </a:rPr>
                        <a:t>✓</a:t>
                      </a:r>
                      <a:endParaRPr lang="en-US" sz="1100"/>
                    </a:p>
                  </a:txBody>
                  <a:tcPr marL="68580" marR="68580" marT="0" marB="0"/>
                </a:tc>
                <a:extLst>
                  <a:ext uri="{0D108BD9-81ED-4DB2-BD59-A6C34878D82A}">
                    <a16:rowId xmlns:a16="http://schemas.microsoft.com/office/drawing/2014/main" val="2864350995"/>
                  </a:ext>
                </a:extLst>
              </a:tr>
            </a:tbl>
          </a:graphicData>
        </a:graphic>
      </p:graphicFrame>
      <p:sp>
        <p:nvSpPr>
          <p:cNvPr id="9" name="TextBox 8">
            <a:extLst>
              <a:ext uri="{FF2B5EF4-FFF2-40B4-BE49-F238E27FC236}">
                <a16:creationId xmlns:a16="http://schemas.microsoft.com/office/drawing/2014/main" id="{E1608097-1122-5049-A8E6-4A7CF9F2821C}"/>
              </a:ext>
            </a:extLst>
          </p:cNvPr>
          <p:cNvSpPr txBox="1"/>
          <p:nvPr/>
        </p:nvSpPr>
        <p:spPr>
          <a:xfrm>
            <a:off x="25684" y="898988"/>
            <a:ext cx="47946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3: Spec sheet CR's</a:t>
            </a:r>
          </a:p>
        </p:txBody>
      </p:sp>
      <p:sp>
        <p:nvSpPr>
          <p:cNvPr id="11" name="TextBox 10">
            <a:extLst>
              <a:ext uri="{FF2B5EF4-FFF2-40B4-BE49-F238E27FC236}">
                <a16:creationId xmlns:a16="http://schemas.microsoft.com/office/drawing/2014/main" id="{53C88CA0-717A-FF31-B63D-110270D0EDEE}"/>
              </a:ext>
            </a:extLst>
          </p:cNvPr>
          <p:cNvSpPr txBox="1"/>
          <p:nvPr/>
        </p:nvSpPr>
        <p:spPr>
          <a:xfrm>
            <a:off x="25684" y="2953820"/>
            <a:ext cx="47946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4: Spec sheet ER's</a:t>
            </a:r>
          </a:p>
        </p:txBody>
      </p:sp>
      <p:sp>
        <p:nvSpPr>
          <p:cNvPr id="13" name="TextBox 12">
            <a:extLst>
              <a:ext uri="{FF2B5EF4-FFF2-40B4-BE49-F238E27FC236}">
                <a16:creationId xmlns:a16="http://schemas.microsoft.com/office/drawing/2014/main" id="{DD6FED37-C55B-24DC-C15C-C2F6A45F2941}"/>
              </a:ext>
            </a:extLst>
          </p:cNvPr>
          <p:cNvSpPr txBox="1"/>
          <p:nvPr/>
        </p:nvSpPr>
        <p:spPr>
          <a:xfrm>
            <a:off x="10634597" y="6553737"/>
            <a:ext cx="155987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Paul Howell</a:t>
            </a:r>
            <a:endParaRPr lang="en-US"/>
          </a:p>
        </p:txBody>
      </p:sp>
    </p:spTree>
    <p:extLst>
      <p:ext uri="{BB962C8B-B14F-4D97-AF65-F5344CB8AC3E}">
        <p14:creationId xmlns:p14="http://schemas.microsoft.com/office/powerpoint/2010/main" val="1515931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EEF63-2FE3-C462-D639-FB87AC5823F9}"/>
              </a:ext>
            </a:extLst>
          </p:cNvPr>
          <p:cNvSpPr>
            <a:spLocks noGrp="1"/>
          </p:cNvSpPr>
          <p:nvPr>
            <p:ph type="title"/>
          </p:nvPr>
        </p:nvSpPr>
        <p:spPr>
          <a:xfrm>
            <a:off x="733425" y="481012"/>
            <a:ext cx="9144000" cy="1263649"/>
          </a:xfrm>
        </p:spPr>
        <p:txBody>
          <a:bodyPr/>
          <a:lstStyle/>
          <a:p>
            <a:r>
              <a:rPr lang="en-US"/>
              <a:t>Motor Mount Demonstration</a:t>
            </a:r>
          </a:p>
        </p:txBody>
      </p:sp>
      <p:pic>
        <p:nvPicPr>
          <p:cNvPr id="4" name="video-20230414-235556-c87cdfbf_B0F7399B-A9C5-449D-B100-7C906362C793.mp4">
            <a:hlinkClick r:id="" action="ppaction://media"/>
            <a:extLst>
              <a:ext uri="{FF2B5EF4-FFF2-40B4-BE49-F238E27FC236}">
                <a16:creationId xmlns:a16="http://schemas.microsoft.com/office/drawing/2014/main" id="{0C3C343D-948E-3982-A4FB-E5C2C983F47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68227" y="1744661"/>
            <a:ext cx="7509198" cy="4224337"/>
          </a:xfrm>
        </p:spPr>
      </p:pic>
    </p:spTree>
    <p:extLst>
      <p:ext uri="{BB962C8B-B14F-4D97-AF65-F5344CB8AC3E}">
        <p14:creationId xmlns:p14="http://schemas.microsoft.com/office/powerpoint/2010/main" val="3781499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09DBC-F0BB-C11F-1F1C-387758F82B29}"/>
              </a:ext>
            </a:extLst>
          </p:cNvPr>
          <p:cNvSpPr>
            <a:spLocks noGrp="1"/>
          </p:cNvSpPr>
          <p:nvPr>
            <p:ph type="title"/>
          </p:nvPr>
        </p:nvSpPr>
        <p:spPr>
          <a:xfrm>
            <a:off x="762000" y="222607"/>
            <a:ext cx="9144000" cy="1263649"/>
          </a:xfrm>
        </p:spPr>
        <p:txBody>
          <a:bodyPr/>
          <a:lstStyle/>
          <a:p>
            <a:r>
              <a:rPr lang="en-US"/>
              <a:t>QFD</a:t>
            </a:r>
          </a:p>
        </p:txBody>
      </p:sp>
      <p:pic>
        <p:nvPicPr>
          <p:cNvPr id="6" name="Picture 6" descr="Diagram, schematic&#10;&#10;Description automatically generated">
            <a:extLst>
              <a:ext uri="{FF2B5EF4-FFF2-40B4-BE49-F238E27FC236}">
                <a16:creationId xmlns:a16="http://schemas.microsoft.com/office/drawing/2014/main" id="{9C105DE2-385A-CF30-D542-0873DED740F3}"/>
              </a:ext>
            </a:extLst>
          </p:cNvPr>
          <p:cNvPicPr>
            <a:picLocks noGrp="1" noChangeAspect="1"/>
          </p:cNvPicPr>
          <p:nvPr>
            <p:ph idx="1"/>
          </p:nvPr>
        </p:nvPicPr>
        <p:blipFill rotWithShape="1">
          <a:blip r:embed="rId2"/>
          <a:srcRect t="4893" r="142" b="-153"/>
          <a:stretch/>
        </p:blipFill>
        <p:spPr>
          <a:xfrm>
            <a:off x="2454676" y="391250"/>
            <a:ext cx="6840500" cy="6075500"/>
          </a:xfrm>
        </p:spPr>
      </p:pic>
      <p:sp>
        <p:nvSpPr>
          <p:cNvPr id="8" name="TextBox 7">
            <a:extLst>
              <a:ext uri="{FF2B5EF4-FFF2-40B4-BE49-F238E27FC236}">
                <a16:creationId xmlns:a16="http://schemas.microsoft.com/office/drawing/2014/main" id="{B55C0F9C-7EA8-C795-634D-8B3451E0D314}"/>
              </a:ext>
            </a:extLst>
          </p:cNvPr>
          <p:cNvSpPr txBox="1"/>
          <p:nvPr/>
        </p:nvSpPr>
        <p:spPr>
          <a:xfrm>
            <a:off x="4010794" y="6506034"/>
            <a:ext cx="47946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Figure 6: Quality functional development</a:t>
            </a:r>
          </a:p>
        </p:txBody>
      </p:sp>
      <p:sp>
        <p:nvSpPr>
          <p:cNvPr id="10" name="TextBox 9">
            <a:extLst>
              <a:ext uri="{FF2B5EF4-FFF2-40B4-BE49-F238E27FC236}">
                <a16:creationId xmlns:a16="http://schemas.microsoft.com/office/drawing/2014/main" id="{31149EEA-1766-1DD5-B316-82C03A417783}"/>
              </a:ext>
            </a:extLst>
          </p:cNvPr>
          <p:cNvSpPr txBox="1"/>
          <p:nvPr/>
        </p:nvSpPr>
        <p:spPr>
          <a:xfrm>
            <a:off x="10342485" y="6553737"/>
            <a:ext cx="18519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Paul Howell</a:t>
            </a:r>
            <a:endParaRPr lang="en-US"/>
          </a:p>
        </p:txBody>
      </p:sp>
    </p:spTree>
    <p:extLst>
      <p:ext uri="{BB962C8B-B14F-4D97-AF65-F5344CB8AC3E}">
        <p14:creationId xmlns:p14="http://schemas.microsoft.com/office/powerpoint/2010/main" val="3764455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22CCA-26B2-B31A-B5A8-9B1D4EF545F3}"/>
              </a:ext>
            </a:extLst>
          </p:cNvPr>
          <p:cNvSpPr>
            <a:spLocks noGrp="1"/>
          </p:cNvSpPr>
          <p:nvPr>
            <p:ph type="title"/>
          </p:nvPr>
        </p:nvSpPr>
        <p:spPr>
          <a:xfrm>
            <a:off x="353358" y="216613"/>
            <a:ext cx="9536365" cy="1263649"/>
          </a:xfrm>
        </p:spPr>
        <p:txBody>
          <a:bodyPr>
            <a:normAutofit fontScale="90000"/>
          </a:bodyPr>
          <a:lstStyle/>
          <a:p>
            <a:r>
              <a:rPr lang="en-US"/>
              <a:t>Gantt Chart – Updated for testing results</a:t>
            </a:r>
          </a:p>
        </p:txBody>
      </p:sp>
      <p:sp>
        <p:nvSpPr>
          <p:cNvPr id="11" name="TextBox 10">
            <a:extLst>
              <a:ext uri="{FF2B5EF4-FFF2-40B4-BE49-F238E27FC236}">
                <a16:creationId xmlns:a16="http://schemas.microsoft.com/office/drawing/2014/main" id="{12E53997-B131-41DB-0665-2E5209381A33}"/>
              </a:ext>
            </a:extLst>
          </p:cNvPr>
          <p:cNvSpPr txBox="1"/>
          <p:nvPr/>
        </p:nvSpPr>
        <p:spPr>
          <a:xfrm>
            <a:off x="164165" y="6364379"/>
            <a:ext cx="5299849" cy="307777"/>
          </a:xfrm>
          <a:prstGeom prst="rect">
            <a:avLst/>
          </a:prstGeom>
          <a:noFill/>
        </p:spPr>
        <p:txBody>
          <a:bodyPr wrap="none" lIns="91440" tIns="45720" rIns="91440" bIns="45720" rtlCol="0" anchor="t">
            <a:spAutoFit/>
          </a:bodyPr>
          <a:lstStyle/>
          <a:p>
            <a:r>
              <a:rPr lang="en-US" sz="1400"/>
              <a:t>Figure 7 and 8: Gantt chart and current testing progress</a:t>
            </a:r>
          </a:p>
        </p:txBody>
      </p:sp>
      <p:sp>
        <p:nvSpPr>
          <p:cNvPr id="4" name="TextBox 3">
            <a:extLst>
              <a:ext uri="{FF2B5EF4-FFF2-40B4-BE49-F238E27FC236}">
                <a16:creationId xmlns:a16="http://schemas.microsoft.com/office/drawing/2014/main" id="{68AACE3E-1A4A-FA5B-8CBB-1D663555B959}"/>
              </a:ext>
            </a:extLst>
          </p:cNvPr>
          <p:cNvSpPr txBox="1"/>
          <p:nvPr/>
        </p:nvSpPr>
        <p:spPr>
          <a:xfrm>
            <a:off x="10306975" y="6553737"/>
            <a:ext cx="188749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Paul Howell</a:t>
            </a:r>
          </a:p>
        </p:txBody>
      </p:sp>
      <p:pic>
        <p:nvPicPr>
          <p:cNvPr id="5" name="Picture 4">
            <a:extLst>
              <a:ext uri="{FF2B5EF4-FFF2-40B4-BE49-F238E27FC236}">
                <a16:creationId xmlns:a16="http://schemas.microsoft.com/office/drawing/2014/main" id="{3ACEBC64-4CB8-690C-742E-F727E85BCAC0}"/>
              </a:ext>
            </a:extLst>
          </p:cNvPr>
          <p:cNvPicPr>
            <a:picLocks noChangeAspect="1"/>
          </p:cNvPicPr>
          <p:nvPr/>
        </p:nvPicPr>
        <p:blipFill>
          <a:blip r:embed="rId2"/>
          <a:stretch>
            <a:fillRect/>
          </a:stretch>
        </p:blipFill>
        <p:spPr>
          <a:xfrm>
            <a:off x="164165" y="1131232"/>
            <a:ext cx="5868219" cy="4839375"/>
          </a:xfrm>
          <a:prstGeom prst="rect">
            <a:avLst/>
          </a:prstGeom>
        </p:spPr>
      </p:pic>
      <p:pic>
        <p:nvPicPr>
          <p:cNvPr id="9" name="Picture 8">
            <a:extLst>
              <a:ext uri="{FF2B5EF4-FFF2-40B4-BE49-F238E27FC236}">
                <a16:creationId xmlns:a16="http://schemas.microsoft.com/office/drawing/2014/main" id="{4EECB4BC-9992-D760-159B-9E579F1FDC03}"/>
              </a:ext>
            </a:extLst>
          </p:cNvPr>
          <p:cNvPicPr>
            <a:picLocks noChangeAspect="1"/>
          </p:cNvPicPr>
          <p:nvPr/>
        </p:nvPicPr>
        <p:blipFill>
          <a:blip r:embed="rId3"/>
          <a:stretch>
            <a:fillRect/>
          </a:stretch>
        </p:blipFill>
        <p:spPr>
          <a:xfrm>
            <a:off x="6205823" y="2024743"/>
            <a:ext cx="5822012" cy="3048882"/>
          </a:xfrm>
          <a:prstGeom prst="rect">
            <a:avLst/>
          </a:prstGeom>
        </p:spPr>
      </p:pic>
    </p:spTree>
    <p:extLst>
      <p:ext uri="{BB962C8B-B14F-4D97-AF65-F5344CB8AC3E}">
        <p14:creationId xmlns:p14="http://schemas.microsoft.com/office/powerpoint/2010/main" val="4267541185"/>
      </p:ext>
    </p:extLst>
  </p:cSld>
  <p:clrMapOvr>
    <a:masterClrMapping/>
  </p:clrMapOvr>
</p:sld>
</file>

<file path=ppt/theme/theme1.xml><?xml version="1.0" encoding="utf-8"?>
<a:theme xmlns:a="http://schemas.openxmlformats.org/drawingml/2006/main" name="Torn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5798cde-bad5-47e7-b32b-e7d3193043b0" xsi:nil="true"/>
    <lcf76f155ced4ddcb4097134ff3c332f xmlns="68b3c209-670b-4481-acb0-4064b2fa9632">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0EF8769406DE2488363DCF39A24EBD5" ma:contentTypeVersion="13" ma:contentTypeDescription="Create a new document." ma:contentTypeScope="" ma:versionID="9b045d96fca6502b841b478f23740eda">
  <xsd:schema xmlns:xsd="http://www.w3.org/2001/XMLSchema" xmlns:xs="http://www.w3.org/2001/XMLSchema" xmlns:p="http://schemas.microsoft.com/office/2006/metadata/properties" xmlns:ns2="68b3c209-670b-4481-acb0-4064b2fa9632" xmlns:ns3="e5798cde-bad5-47e7-b32b-e7d3193043b0" targetNamespace="http://schemas.microsoft.com/office/2006/metadata/properties" ma:root="true" ma:fieldsID="43d64f2464b323a36f0de392c4077ac7" ns2:_="" ns3:_="">
    <xsd:import namespace="68b3c209-670b-4481-acb0-4064b2fa9632"/>
    <xsd:import namespace="e5798cde-bad5-47e7-b32b-e7d3193043b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b3c209-670b-4481-acb0-4064b2fa96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8ab86591-d70f-4a96-900c-bfbe5e6a3186"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5798cde-bad5-47e7-b32b-e7d3193043b0"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30187dc1-ead4-4f6f-b4d1-7e96c0e74305}" ma:internalName="TaxCatchAll" ma:showField="CatchAllData" ma:web="e5798cde-bad5-47e7-b32b-e7d3193043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5C8F90-BDC8-4356-B19A-E754C458A80A}">
  <ds:schemaRefs>
    <ds:schemaRef ds:uri="68b3c209-670b-4481-acb0-4064b2fa9632"/>
    <ds:schemaRef ds:uri="e5798cde-bad5-47e7-b32b-e7d3193043b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D0162AB-E712-4150-A626-E24FD15F31CE}">
  <ds:schemaRefs>
    <ds:schemaRef ds:uri="68b3c209-670b-4481-acb0-4064b2fa9632"/>
    <ds:schemaRef ds:uri="e5798cde-bad5-47e7-b32b-e7d3193043b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2A426F0-CB83-41C8-9FA1-618D3E1498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TornVTI</vt:lpstr>
      <vt:lpstr>Honda EV Conversion Kit Capstone Final Demo And Testing Results</vt:lpstr>
      <vt:lpstr>Design Requirements</vt:lpstr>
      <vt:lpstr>Top Level Testing Summary</vt:lpstr>
      <vt:lpstr>Weight Test</vt:lpstr>
      <vt:lpstr>Battery Voltage Test</vt:lpstr>
      <vt:lpstr>Pre-Drive Electrical Test</vt:lpstr>
      <vt:lpstr>Production Process Test</vt:lpstr>
      <vt:lpstr>Compatibility Test</vt:lpstr>
      <vt:lpstr>PowerPoint Presentation</vt:lpstr>
      <vt:lpstr>Future Work and Considerations</vt:lpstr>
      <vt:lpstr>Specification Sheet</vt:lpstr>
      <vt:lpstr>Motor Mount Demonstration</vt:lpstr>
      <vt:lpstr>QFD</vt:lpstr>
      <vt:lpstr>Gantt Chart – Updated for testing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2022-09-14T00:33:33Z</dcterms:created>
  <dcterms:modified xsi:type="dcterms:W3CDTF">2023-04-23T17:57:08Z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0x01010020EF8769406DE2488363DCF39A24EBD5</vt:lpwstr>
  </property>
  <property fmtid="{D5CDD505-2E9C-101B-9397-08002B2CF9AE}" pid="3" name="MediaServiceImageTags">
    <vt:lpwstr/>
  </property>
</Properties>
</file>